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707" r:id="rId4"/>
  </p:sldMasterIdLst>
  <p:notesMasterIdLst>
    <p:notesMasterId r:id="rId28"/>
  </p:notesMasterIdLst>
  <p:handoutMasterIdLst>
    <p:handoutMasterId r:id="rId29"/>
  </p:handoutMasterIdLst>
  <p:sldIdLst>
    <p:sldId id="3402" r:id="rId5"/>
    <p:sldId id="256" r:id="rId6"/>
    <p:sldId id="3409" r:id="rId7"/>
    <p:sldId id="3410" r:id="rId8"/>
    <p:sldId id="3411" r:id="rId9"/>
    <p:sldId id="257" r:id="rId10"/>
    <p:sldId id="3412" r:id="rId11"/>
    <p:sldId id="3413" r:id="rId12"/>
    <p:sldId id="3414" r:id="rId13"/>
    <p:sldId id="3415" r:id="rId14"/>
    <p:sldId id="3416" r:id="rId15"/>
    <p:sldId id="3417" r:id="rId16"/>
    <p:sldId id="3418" r:id="rId17"/>
    <p:sldId id="3419" r:id="rId18"/>
    <p:sldId id="266" r:id="rId19"/>
    <p:sldId id="267" r:id="rId20"/>
    <p:sldId id="3420" r:id="rId21"/>
    <p:sldId id="262" r:id="rId22"/>
    <p:sldId id="3425" r:id="rId23"/>
    <p:sldId id="3421" r:id="rId24"/>
    <p:sldId id="3422" r:id="rId25"/>
    <p:sldId id="3423" r:id="rId26"/>
    <p:sldId id="3424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259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3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67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565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70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6" Type="http://schemas.openxmlformats.org/officeDocument/2006/relationships/image" Target="../media/image48.sv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3.svg"/><Relationship Id="rId3" Type="http://schemas.openxmlformats.org/officeDocument/2006/relationships/image" Target="../media/image21.png"/><Relationship Id="rId7" Type="http://schemas.openxmlformats.org/officeDocument/2006/relationships/image" Target="../media/image57.sv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61.sv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54.svg"/><Relationship Id="rId9" Type="http://schemas.openxmlformats.org/officeDocument/2006/relationships/image" Target="../media/image59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67.svg"/><Relationship Id="rId11" Type="http://schemas.openxmlformats.org/officeDocument/2006/relationships/image" Target="../media/image72.sv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98.svg"/><Relationship Id="rId18" Type="http://schemas.openxmlformats.org/officeDocument/2006/relationships/image" Target="../media/image43.png"/><Relationship Id="rId3" Type="http://schemas.openxmlformats.org/officeDocument/2006/relationships/image" Target="../media/image46.svg"/><Relationship Id="rId7" Type="http://schemas.openxmlformats.org/officeDocument/2006/relationships/image" Target="../media/image92.svg"/><Relationship Id="rId12" Type="http://schemas.openxmlformats.org/officeDocument/2006/relationships/image" Target="../media/image40.png"/><Relationship Id="rId17" Type="http://schemas.openxmlformats.org/officeDocument/2006/relationships/image" Target="../media/image102.svg"/><Relationship Id="rId2" Type="http://schemas.openxmlformats.org/officeDocument/2006/relationships/image" Target="../media/image17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39.png"/><Relationship Id="rId19" Type="http://schemas.openxmlformats.org/officeDocument/2006/relationships/image" Target="../media/image104.svg"/><Relationship Id="rId4" Type="http://schemas.openxmlformats.org/officeDocument/2006/relationships/image" Target="../media/image36.png"/><Relationship Id="rId9" Type="http://schemas.openxmlformats.org/officeDocument/2006/relationships/image" Target="../media/image94.sv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659EFC1D-B925-41D3-9B9A-BB4966F4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171947" y="5519493"/>
            <a:ext cx="1733550" cy="153690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65EAD589-6A4E-4AFC-8C5E-189EA158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4E83A6A-A93F-46A4-BCB1-D7AF6311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45553" y="-224898"/>
            <a:ext cx="3241356" cy="1057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506509-E0CD-4F1D-AB2C-0CE40F3C54A0}"/>
              </a:ext>
            </a:extLst>
          </p:cNvPr>
          <p:cNvSpPr/>
          <p:nvPr/>
        </p:nvSpPr>
        <p:spPr>
          <a:xfrm>
            <a:off x="1570775" y="246888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2F135-26A9-434B-ADC5-9D3F45E9CDFC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7E743-2E66-44C9-8E53-EA14142D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21143" y="303745"/>
            <a:ext cx="511318" cy="5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C33E3-AF77-4B31-BDA6-A68DDC35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A226C-52CD-4743-90F1-F39702274C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hiểu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31850" y="3918380"/>
            <a:ext cx="35641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US" sz="4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thưởng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:a16="http://schemas.microsoft.com/office/drawing/2014/main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2354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42F3A5-E7CA-4C40-AD1C-27FF2F56EB52}"/>
              </a:ext>
            </a:extLst>
          </p:cNvPr>
          <p:cNvSpPr/>
          <p:nvPr/>
        </p:nvSpPr>
        <p:spPr>
          <a:xfrm>
            <a:off x="2385662" y="2360211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8E2AB598-9150-4F74-9826-C765262E1730}"/>
              </a:ext>
            </a:extLst>
          </p:cNvPr>
          <p:cNvGrpSpPr/>
          <p:nvPr/>
        </p:nvGrpSpPr>
        <p:grpSpPr>
          <a:xfrm>
            <a:off x="1326419" y="3157545"/>
            <a:ext cx="9513228" cy="2747409"/>
            <a:chOff x="1354129" y="1774794"/>
            <a:chExt cx="9513228" cy="274740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AF2483F-B0E9-47A2-B33F-6B69FF09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864726B-77A3-4F40-B549-444AFCC9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6CA4FCFC-6246-4FF4-A017-5DF926D88C21}"/>
                </a:ext>
              </a:extLst>
            </p:cNvPr>
            <p:cNvSpPr txBox="1"/>
            <p:nvPr/>
          </p:nvSpPr>
          <p:spPr>
            <a:xfrm>
              <a:off x="3473725" y="2684518"/>
              <a:ext cx="5642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E7345CA5-47A6-41DB-A66F-23B59E37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65546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ln>
            <a:prstDash val="lgDash"/>
          </a:ln>
        </p:spPr>
        <p:txBody>
          <a:bodyPr/>
          <a:lstStyle/>
          <a:p>
            <a:pPr marL="203195" indent="0">
              <a:buNone/>
            </a:pPr>
            <a:endParaRPr lang="en-US" dirty="0"/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4696608" y="1824658"/>
            <a:ext cx="3518878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0359E787-E90D-4886-AC75-726905E00A23}"/>
              </a:ext>
            </a:extLst>
          </p:cNvPr>
          <p:cNvSpPr txBox="1"/>
          <p:nvPr/>
        </p:nvSpPr>
        <p:spPr>
          <a:xfrm>
            <a:off x="8534762" y="4077378"/>
            <a:ext cx="246719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D8466214-2D58-45FF-8FBA-FE10645BD8FF}"/>
              </a:ext>
            </a:extLst>
          </p:cNvPr>
          <p:cNvSpPr txBox="1"/>
          <p:nvPr/>
        </p:nvSpPr>
        <p:spPr>
          <a:xfrm>
            <a:off x="2005496" y="4077379"/>
            <a:ext cx="206742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TAY </a:t>
            </a:r>
          </a:p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DÒ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6142168" y="271645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BDA8C17-0B4C-4718-829B-5DB8577F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587775" y="442031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6E3FBCB-547C-4EBF-8F9E-5FBBEBD4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101995" y="44088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355890" y="3028536"/>
            <a:ext cx="2440218" cy="2989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38585" y="2631688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6096000" y="3917479"/>
            <a:ext cx="147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55200" y="234175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1E570-A00E-4700-90F7-7CFEEDEA1C8B}"/>
              </a:ext>
            </a:extLst>
          </p:cNvPr>
          <p:cNvCxnSpPr>
            <a:cxnSpLocks/>
          </p:cNvCxnSpPr>
          <p:nvPr/>
        </p:nvCxnSpPr>
        <p:spPr>
          <a:xfrm flipH="1">
            <a:off x="10139554" y="2744067"/>
            <a:ext cx="100361" cy="401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F99463-94FE-4C37-902A-455991B8E364}"/>
              </a:ext>
            </a:extLst>
          </p:cNvPr>
          <p:cNvCxnSpPr>
            <a:cxnSpLocks/>
          </p:cNvCxnSpPr>
          <p:nvPr/>
        </p:nvCxnSpPr>
        <p:spPr>
          <a:xfrm flipH="1">
            <a:off x="10189736" y="3169990"/>
            <a:ext cx="75272" cy="362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36E7B9-24FA-4AA2-A561-F96F36B65206}"/>
              </a:ext>
            </a:extLst>
          </p:cNvPr>
          <p:cNvCxnSpPr>
            <a:cxnSpLocks/>
          </p:cNvCxnSpPr>
          <p:nvPr/>
        </p:nvCxnSpPr>
        <p:spPr>
          <a:xfrm flipH="1">
            <a:off x="6536473" y="3568390"/>
            <a:ext cx="100948" cy="394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EF21D1-D756-48FD-87FA-51A80E23DD88}"/>
              </a:ext>
            </a:extLst>
          </p:cNvPr>
          <p:cNvCxnSpPr>
            <a:cxnSpLocks/>
          </p:cNvCxnSpPr>
          <p:nvPr/>
        </p:nvCxnSpPr>
        <p:spPr>
          <a:xfrm flipH="1">
            <a:off x="7027127" y="4070195"/>
            <a:ext cx="87351" cy="4585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B0466-56DB-4230-AECD-561081A68A7B}"/>
              </a:ext>
            </a:extLst>
          </p:cNvPr>
          <p:cNvCxnSpPr>
            <a:cxnSpLocks/>
          </p:cNvCxnSpPr>
          <p:nvPr/>
        </p:nvCxnSpPr>
        <p:spPr>
          <a:xfrm flipH="1">
            <a:off x="4816088" y="4404731"/>
            <a:ext cx="112751" cy="464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D7C48-D421-4324-A74E-5830DA023731}"/>
              </a:ext>
            </a:extLst>
          </p:cNvPr>
          <p:cNvCxnSpPr>
            <a:cxnSpLocks/>
          </p:cNvCxnSpPr>
          <p:nvPr/>
        </p:nvCxnSpPr>
        <p:spPr>
          <a:xfrm flipH="1">
            <a:off x="8008434" y="4869148"/>
            <a:ext cx="109654" cy="419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4B1820-65AE-49E7-9E31-036A376DCA58}"/>
              </a:ext>
            </a:extLst>
          </p:cNvPr>
          <p:cNvCxnSpPr>
            <a:cxnSpLocks/>
          </p:cNvCxnSpPr>
          <p:nvPr/>
        </p:nvCxnSpPr>
        <p:spPr>
          <a:xfrm flipH="1">
            <a:off x="7567928" y="5288783"/>
            <a:ext cx="148716" cy="4031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DD6F5A-B5EE-4795-A858-FCAF78EA070E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273</Words>
  <Application>Microsoft Office PowerPoint</Application>
  <PresentationFormat>Widescreen</PresentationFormat>
  <Paragraphs>105</Paragraphs>
  <Slides>23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Abel</vt:lpstr>
      <vt:lpstr>Arial</vt:lpstr>
      <vt:lpstr>Arial-Rounded</vt:lpstr>
      <vt:lpstr>Bellota Text</vt:lpstr>
      <vt:lpstr>Calibri</vt:lpstr>
      <vt:lpstr>等线</vt:lpstr>
      <vt:lpstr>Didact Gothic</vt:lpstr>
      <vt:lpstr>inpin heiti</vt:lpstr>
      <vt:lpstr>Odibee Sans</vt:lpstr>
      <vt:lpstr>Roboto Condensed</vt:lpstr>
      <vt:lpstr>Times New Roman</vt:lpstr>
      <vt:lpstr>Office 主题​​</vt:lpstr>
      <vt:lpstr>1_Office 主题​​</vt:lpstr>
      <vt:lpstr>End of the School Year by Slidesgo</vt:lpstr>
      <vt:lpstr>1_Office Theme</vt:lpstr>
      <vt:lpstr>Khởi động</vt:lpstr>
      <vt:lpstr>PowerPoint Presentation</vt:lpstr>
      <vt:lpstr>PowerPoint Presentation</vt:lpstr>
      <vt:lpstr>Luyện đọc thành tiếng</vt:lpstr>
      <vt:lpstr>Đọc mẫu</vt:lpstr>
      <vt:lpstr>PowerPoint Presentation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hiểu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THUY LINH</cp:lastModifiedBy>
  <cp:revision>20</cp:revision>
  <dcterms:created xsi:type="dcterms:W3CDTF">2019-06-13T13:22:00Z</dcterms:created>
  <dcterms:modified xsi:type="dcterms:W3CDTF">2022-10-03T23:38:15Z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