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3"/>
  </p:notesMasterIdLst>
  <p:sldIdLst>
    <p:sldId id="418" r:id="rId4"/>
    <p:sldId id="265" r:id="rId5"/>
    <p:sldId id="427" r:id="rId6"/>
    <p:sldId id="442" r:id="rId7"/>
    <p:sldId id="443" r:id="rId8"/>
    <p:sldId id="434" r:id="rId9"/>
    <p:sldId id="441" r:id="rId10"/>
    <p:sldId id="444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5B364-032B-4D1B-83CE-78412AF3B182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E181-1D5B-4243-86D7-081F969A4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6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5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20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9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1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0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3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5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2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6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2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0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6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2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3390FA-12F0-4216-899D-BF715603E9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266700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6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6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453916" y="1169885"/>
            <a:ext cx="9543406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48762-9097-4850-8C53-CC3F3704F887}"/>
              </a:ext>
            </a:extLst>
          </p:cNvPr>
          <p:cNvSpPr txBox="1"/>
          <p:nvPr/>
        </p:nvSpPr>
        <p:spPr>
          <a:xfrm>
            <a:off x="3659432" y="1571459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D83AA-D699-44E1-8C9E-B600BAD181F2}"/>
              </a:ext>
            </a:extLst>
          </p:cNvPr>
          <p:cNvSpPr txBox="1"/>
          <p:nvPr/>
        </p:nvSpPr>
        <p:spPr>
          <a:xfrm>
            <a:off x="5554107" y="4057506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8ED37-ACB8-43B4-9F89-DD057D75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28" y="2174763"/>
            <a:ext cx="281050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B6BF-D199-49C3-8EC8-18BF27E71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158" y="2988700"/>
            <a:ext cx="946790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86D71-4037-4207-92DB-E5596F7F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909" y="2393311"/>
            <a:ext cx="45114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9" y="733451"/>
            <a:ext cx="1614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BE3E5E-4369-42A3-80B5-37D724D4506B}"/>
              </a:ext>
            </a:extLst>
          </p:cNvPr>
          <p:cNvGrpSpPr/>
          <p:nvPr/>
        </p:nvGrpSpPr>
        <p:grpSpPr>
          <a:xfrm>
            <a:off x="4661566" y="4410075"/>
            <a:ext cx="3422684" cy="2153083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2 và làm vào bảng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DC3A58-58C9-4896-9757-A1F51E52036C}"/>
              </a:ext>
            </a:extLst>
          </p:cNvPr>
          <p:cNvGrpSpPr/>
          <p:nvPr/>
        </p:nvGrpSpPr>
        <p:grpSpPr>
          <a:xfrm>
            <a:off x="685800" y="1609725"/>
            <a:ext cx="4429125" cy="752475"/>
            <a:chOff x="685800" y="1609725"/>
            <a:chExt cx="4429125" cy="7524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1E55097-BEE7-40C0-9AFB-2B9780CA0E99}"/>
                </a:ext>
              </a:extLst>
            </p:cNvPr>
            <p:cNvSpPr/>
            <p:nvPr/>
          </p:nvSpPr>
          <p:spPr>
            <a:xfrm>
              <a:off x="685800" y="1609725"/>
              <a:ext cx="4429125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6 409 = 6 000 +       + 9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2C496FD-0A82-4C81-B218-F6A6E60AF9C8}"/>
                </a:ext>
              </a:extLst>
            </p:cNvPr>
            <p:cNvSpPr/>
            <p:nvPr/>
          </p:nvSpPr>
          <p:spPr>
            <a:xfrm>
              <a:off x="3714750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92BD06-05B6-4863-A43C-1D69E1861F79}"/>
              </a:ext>
            </a:extLst>
          </p:cNvPr>
          <p:cNvGrpSpPr/>
          <p:nvPr/>
        </p:nvGrpSpPr>
        <p:grpSpPr>
          <a:xfrm>
            <a:off x="6534150" y="1619250"/>
            <a:ext cx="5124450" cy="752475"/>
            <a:chOff x="685800" y="1609725"/>
            <a:chExt cx="5124450" cy="752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EFD3EEE-6BE2-4804-AC01-B4A77CBECA6E}"/>
                </a:ext>
              </a:extLst>
            </p:cNvPr>
            <p:cNvSpPr/>
            <p:nvPr/>
          </p:nvSpPr>
          <p:spPr>
            <a:xfrm>
              <a:off x="685800" y="1609725"/>
              <a:ext cx="5124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6 411 =       + 400 +       + 1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2B0FAE-C0CF-447B-8F54-D25E0CCC0E0A}"/>
                </a:ext>
              </a:extLst>
            </p:cNvPr>
            <p:cNvSpPr/>
            <p:nvPr/>
          </p:nvSpPr>
          <p:spPr>
            <a:xfrm>
              <a:off x="440055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9DCAFC-648F-400B-A052-3B1F72079025}"/>
                </a:ext>
              </a:extLst>
            </p:cNvPr>
            <p:cNvSpPr/>
            <p:nvPr/>
          </p:nvSpPr>
          <p:spPr>
            <a:xfrm>
              <a:off x="232410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35981E-5378-44A2-836E-762C732CBB1E}"/>
              </a:ext>
            </a:extLst>
          </p:cNvPr>
          <p:cNvCxnSpPr>
            <a:cxnSpLocks/>
          </p:cNvCxnSpPr>
          <p:nvPr/>
        </p:nvCxnSpPr>
        <p:spPr>
          <a:xfrm>
            <a:off x="2895600" y="233362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122FA4-4B62-4C3C-A84F-B9B73FAF6F0D}"/>
              </a:ext>
            </a:extLst>
          </p:cNvPr>
          <p:cNvCxnSpPr/>
          <p:nvPr/>
        </p:nvCxnSpPr>
        <p:spPr>
          <a:xfrm>
            <a:off x="7324725" y="2362200"/>
            <a:ext cx="0" cy="4191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CAAF7-C45E-440A-9BC8-EB76B188A607}"/>
              </a:ext>
            </a:extLst>
          </p:cNvPr>
          <p:cNvCxnSpPr>
            <a:cxnSpLocks/>
          </p:cNvCxnSpPr>
          <p:nvPr/>
        </p:nvCxnSpPr>
        <p:spPr>
          <a:xfrm>
            <a:off x="990600" y="2790825"/>
            <a:ext cx="99155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B2A2F4-9E71-4317-AEB2-D234581AF462}"/>
              </a:ext>
            </a:extLst>
          </p:cNvPr>
          <p:cNvCxnSpPr>
            <a:cxnSpLocks/>
          </p:cNvCxnSpPr>
          <p:nvPr/>
        </p:nvCxnSpPr>
        <p:spPr>
          <a:xfrm>
            <a:off x="4400550" y="280987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251D7E-E6A8-4F1A-B2A1-4C748E934F37}"/>
              </a:ext>
            </a:extLst>
          </p:cNvPr>
          <p:cNvCxnSpPr>
            <a:cxnSpLocks/>
          </p:cNvCxnSpPr>
          <p:nvPr/>
        </p:nvCxnSpPr>
        <p:spPr>
          <a:xfrm>
            <a:off x="8877300" y="2800350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74B91A-77B1-4157-82C5-78E7AA505DB3}"/>
              </a:ext>
            </a:extLst>
          </p:cNvPr>
          <p:cNvGrpSpPr/>
          <p:nvPr/>
        </p:nvGrpSpPr>
        <p:grpSpPr>
          <a:xfrm>
            <a:off x="771524" y="3238500"/>
            <a:ext cx="4791075" cy="752475"/>
            <a:chOff x="685800" y="1609725"/>
            <a:chExt cx="4724400" cy="7524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726C4AF-87CD-4815-8C4A-9FA373138CD7}"/>
                </a:ext>
              </a:extLst>
            </p:cNvPr>
            <p:cNvSpPr/>
            <p:nvPr/>
          </p:nvSpPr>
          <p:spPr>
            <a:xfrm>
              <a:off x="685800" y="1609725"/>
              <a:ext cx="472440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6 410 = 6 000 + 400 +      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6F59C80-B32A-4BC8-9A7A-C8D045FAE6D0}"/>
                </a:ext>
              </a:extLst>
            </p:cNvPr>
            <p:cNvSpPr/>
            <p:nvPr/>
          </p:nvSpPr>
          <p:spPr>
            <a:xfrm>
              <a:off x="4791075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2BD5AF-7BC8-4300-8517-DE7655A675C5}"/>
              </a:ext>
            </a:extLst>
          </p:cNvPr>
          <p:cNvGrpSpPr/>
          <p:nvPr/>
        </p:nvGrpSpPr>
        <p:grpSpPr>
          <a:xfrm>
            <a:off x="6448425" y="3219450"/>
            <a:ext cx="5505450" cy="752475"/>
            <a:chOff x="685800" y="1609725"/>
            <a:chExt cx="5505450" cy="7524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D128BAC-C8E0-4500-AE0E-F97097CE35E6}"/>
                </a:ext>
              </a:extLst>
            </p:cNvPr>
            <p:cNvSpPr/>
            <p:nvPr/>
          </p:nvSpPr>
          <p:spPr>
            <a:xfrm>
              <a:off x="685800" y="1609725"/>
              <a:ext cx="5505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6 412 = 6 000 +       + 10 +     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27CE3DE-9F5F-408B-B4CF-5A9700B3883F}"/>
                </a:ext>
              </a:extLst>
            </p:cNvPr>
            <p:cNvSpPr/>
            <p:nvPr/>
          </p:nvSpPr>
          <p:spPr>
            <a:xfrm>
              <a:off x="5553075" y="179070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9C55E5F-419B-4A23-82F3-2F435EA6F2DF}"/>
                </a:ext>
              </a:extLst>
            </p:cNvPr>
            <p:cNvSpPr/>
            <p:nvPr/>
          </p:nvSpPr>
          <p:spPr>
            <a:xfrm>
              <a:off x="3667125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80CBF73-5B1D-4684-98FB-0398C9E7D66C}"/>
              </a:ext>
            </a:extLst>
          </p:cNvPr>
          <p:cNvSpPr/>
          <p:nvPr/>
        </p:nvSpPr>
        <p:spPr>
          <a:xfrm>
            <a:off x="3714750" y="1771650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5DF10FE-191E-46EE-B3CD-B4A29A908C19}"/>
              </a:ext>
            </a:extLst>
          </p:cNvPr>
          <p:cNvSpPr/>
          <p:nvPr/>
        </p:nvSpPr>
        <p:spPr>
          <a:xfrm>
            <a:off x="8124825" y="1771649"/>
            <a:ext cx="695325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443180-9678-42DC-9E14-148C39DCCFF3}"/>
              </a:ext>
            </a:extLst>
          </p:cNvPr>
          <p:cNvSpPr/>
          <p:nvPr/>
        </p:nvSpPr>
        <p:spPr>
          <a:xfrm>
            <a:off x="10239376" y="17335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21BCE77-FA98-474E-A9F5-E926ACC45054}"/>
              </a:ext>
            </a:extLst>
          </p:cNvPr>
          <p:cNvSpPr/>
          <p:nvPr/>
        </p:nvSpPr>
        <p:spPr>
          <a:xfrm>
            <a:off x="4933951" y="33718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945F829-CD46-41EE-9F97-172EE6BFA430}"/>
              </a:ext>
            </a:extLst>
          </p:cNvPr>
          <p:cNvSpPr/>
          <p:nvPr/>
        </p:nvSpPr>
        <p:spPr>
          <a:xfrm>
            <a:off x="9420225" y="3381375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4D9C4E6-A5C5-491B-8547-1E0AECE57EFF}"/>
              </a:ext>
            </a:extLst>
          </p:cNvPr>
          <p:cNvSpPr/>
          <p:nvPr/>
        </p:nvSpPr>
        <p:spPr>
          <a:xfrm>
            <a:off x="11296651" y="3381374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33848" y="619151"/>
            <a:ext cx="9481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Mai có các thẻ từ số 0 đến 9. Mai có thể đặt thẻ số nào vào vị trí dấu “?” để được phép so sánh đúng?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42F61-8338-4C67-89A4-0B3E56A8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895474"/>
            <a:ext cx="10152351" cy="17049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936780-C130-4432-A78F-D849D3CD8589}"/>
              </a:ext>
            </a:extLst>
          </p:cNvPr>
          <p:cNvSpPr/>
          <p:nvPr/>
        </p:nvSpPr>
        <p:spPr>
          <a:xfrm>
            <a:off x="2333626" y="2238375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79293-08AC-49E5-9E58-389C0A1E93EB}"/>
              </a:ext>
            </a:extLst>
          </p:cNvPr>
          <p:cNvSpPr/>
          <p:nvPr/>
        </p:nvSpPr>
        <p:spPr>
          <a:xfrm>
            <a:off x="2324101" y="2247900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8371C-D6F8-4258-9941-613F3FF703DD}"/>
              </a:ext>
            </a:extLst>
          </p:cNvPr>
          <p:cNvSpPr txBox="1"/>
          <p:nvPr/>
        </p:nvSpPr>
        <p:spPr>
          <a:xfrm>
            <a:off x="809625" y="3695700"/>
            <a:ext cx="1083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524F09-D234-48F1-A134-45690B7875BE}"/>
              </a:ext>
            </a:extLst>
          </p:cNvPr>
          <p:cNvSpPr/>
          <p:nvPr/>
        </p:nvSpPr>
        <p:spPr>
          <a:xfrm>
            <a:off x="1485901" y="4857750"/>
            <a:ext cx="9782174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25548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11" grpId="0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43373" y="733451"/>
            <a:ext cx="9481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F3A6D-1934-4D4E-BA6B-524E99E7A95E}"/>
              </a:ext>
            </a:extLst>
          </p:cNvPr>
          <p:cNvSpPr txBox="1"/>
          <p:nvPr/>
        </p:nvSpPr>
        <p:spPr>
          <a:xfrm>
            <a:off x="790575" y="1600200"/>
            <a:ext cx="10991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1992 học sinh. Nếu làm tròn số học sinh đến hàng trăm, ta có thể nói: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khoảng: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1950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1900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1000 học sinh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E3BB3-6FB6-4B6C-9703-40B6EB8B95AC}"/>
              </a:ext>
            </a:extLst>
          </p:cNvPr>
          <p:cNvSpPr/>
          <p:nvPr/>
        </p:nvSpPr>
        <p:spPr>
          <a:xfrm>
            <a:off x="857250" y="4905375"/>
            <a:ext cx="10582275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làm tròn số học sinh đến hàng trăm, ta có thể nói trường học của Rô – bốt có khoảng: 2000 học sinh.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1095FC-F157-48FB-BA1C-FFC26B611D37}"/>
              </a:ext>
            </a:extLst>
          </p:cNvPr>
          <p:cNvSpPr/>
          <p:nvPr/>
        </p:nvSpPr>
        <p:spPr>
          <a:xfrm>
            <a:off x="771525" y="2914650"/>
            <a:ext cx="419100" cy="447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0E052-599F-4402-867B-DC6566C75F91}"/>
              </a:ext>
            </a:extLst>
          </p:cNvPr>
          <p:cNvSpPr txBox="1"/>
          <p:nvPr/>
        </p:nvSpPr>
        <p:spPr>
          <a:xfrm>
            <a:off x="4846834" y="133833"/>
            <a:ext cx="6488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-382269" y="-458469"/>
            <a:ext cx="12658724" cy="717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86AA4-605E-4623-9C83-E9E004CF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05" y="206057"/>
            <a:ext cx="2558415" cy="124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BEBF6-4C35-42D0-A0CB-A9B263A41AA6}"/>
              </a:ext>
            </a:extLst>
          </p:cNvPr>
          <p:cNvSpPr txBox="1"/>
          <p:nvPr/>
        </p:nvSpPr>
        <p:spPr>
          <a:xfrm>
            <a:off x="1485899" y="1628775"/>
            <a:ext cx="9496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XUẤT PHÁT,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ô XUẤT PHÁT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3 579).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CHÚC MỪNG NĂM MỚI.</a:t>
            </a:r>
          </a:p>
        </p:txBody>
      </p:sp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64D3E-C07C-4C7A-BC9A-5FB2FA5B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841" y="740092"/>
            <a:ext cx="9337040" cy="55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336</Words>
  <Application>Microsoft Office PowerPoint</Application>
  <PresentationFormat>Widescreen</PresentationFormat>
  <Paragraphs>50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等线</vt:lpstr>
      <vt:lpstr>等线 Light</vt:lpstr>
      <vt:lpstr>SVN-Bublont</vt:lpstr>
      <vt:lpstr>1_Office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2022-10-23T04:29:51Z</dcterms:created>
  <dcterms:modified xsi:type="dcterms:W3CDTF">2023-02-06T00:59:02Z</dcterms:modified>
</cp:coreProperties>
</file>