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0" r:id="rId2"/>
    <p:sldId id="354" r:id="rId3"/>
    <p:sldId id="365" r:id="rId4"/>
    <p:sldId id="373" r:id="rId5"/>
    <p:sldId id="374" r:id="rId6"/>
    <p:sldId id="375" r:id="rId7"/>
    <p:sldId id="366" r:id="rId8"/>
    <p:sldId id="367" r:id="rId9"/>
    <p:sldId id="369" r:id="rId10"/>
    <p:sldId id="370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emf"/><Relationship Id="rId11" Type="http://schemas.openxmlformats.org/officeDocument/2006/relationships/audio" Target="../media/audio2.wav"/><Relationship Id="rId5" Type="http://schemas.openxmlformats.org/officeDocument/2006/relationships/image" Target="../media/image19.emf"/><Relationship Id="rId10" Type="http://schemas.openxmlformats.org/officeDocument/2006/relationships/audio" Target="../media/audio1.wav"/><Relationship Id="rId4" Type="http://schemas.openxmlformats.org/officeDocument/2006/relationships/image" Target="../media/image10.jp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emf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emf"/><Relationship Id="rId11" Type="http://schemas.openxmlformats.org/officeDocument/2006/relationships/audio" Target="../media/audio1.wav"/><Relationship Id="rId5" Type="http://schemas.openxmlformats.org/officeDocument/2006/relationships/image" Target="../media/image10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emf"/><Relationship Id="rId11" Type="http://schemas.openxmlformats.org/officeDocument/2006/relationships/audio" Target="../media/audio2.wav"/><Relationship Id="rId5" Type="http://schemas.openxmlformats.org/officeDocument/2006/relationships/image" Target="../media/image19.emf"/><Relationship Id="rId10" Type="http://schemas.openxmlformats.org/officeDocument/2006/relationships/audio" Target="../media/audio1.wav"/><Relationship Id="rId4" Type="http://schemas.openxmlformats.org/officeDocument/2006/relationships/image" Target="../media/image10.jp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437" y="171449"/>
            <a:ext cx="6869326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D9B90-21CD-46FB-A429-6CA81452E9F7}"/>
              </a:ext>
            </a:extLst>
          </p:cNvPr>
          <p:cNvSpPr txBox="1"/>
          <p:nvPr/>
        </p:nvSpPr>
        <p:spPr>
          <a:xfrm>
            <a:off x="2086131" y="1266423"/>
            <a:ext cx="62949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500" y="1633124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297" y="2360600"/>
            <a:ext cx="5169856" cy="17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85295-E40C-4B3C-AE73-F9C8A24C13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9697" y="3999319"/>
            <a:ext cx="25361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2 900         B. 2 850       C. 2 840      D. 2 800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547607" y="4755298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295</Words>
  <Application>Microsoft Office PowerPoint</Application>
  <PresentationFormat>Widescreen</PresentationFormat>
  <Paragraphs>67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黑体</vt:lpstr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2022-10-22T23:23:32Z</dcterms:created>
  <dcterms:modified xsi:type="dcterms:W3CDTF">2023-01-30T01:08:19Z</dcterms:modified>
</cp:coreProperties>
</file>