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13"/>
  </p:notesMasterIdLst>
  <p:sldIdLst>
    <p:sldId id="257" r:id="rId4"/>
    <p:sldId id="306" r:id="rId5"/>
    <p:sldId id="307" r:id="rId6"/>
    <p:sldId id="308" r:id="rId7"/>
    <p:sldId id="309" r:id="rId8"/>
    <p:sldId id="311" r:id="rId9"/>
    <p:sldId id="313" r:id="rId10"/>
    <p:sldId id="310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A5A08-C5CB-4816-8BEB-52DEE551C00F}" type="datetimeFigureOut">
              <a:rPr lang="en-US" smtClean="0"/>
              <a:t>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A0505-A01C-41D2-B2F0-ADABFCB25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41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7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0A48C-6D6F-4AEC-9608-18897F116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4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57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82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3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5340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0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771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0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93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7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0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5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8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6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4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5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1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7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35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8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3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555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6.emf"/><Relationship Id="rId3" Type="http://schemas.openxmlformats.org/officeDocument/2006/relationships/tags" Target="../tags/tag4.xml"/><Relationship Id="rId7" Type="http://schemas.openxmlformats.org/officeDocument/2006/relationships/image" Target="../media/image21.png"/><Relationship Id="rId12" Type="http://schemas.openxmlformats.org/officeDocument/2006/relationships/image" Target="../media/image25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3.xml"/><Relationship Id="rId11" Type="http://schemas.microsoft.com/office/2007/relationships/hdphoto" Target="../media/hdphoto3.wdp"/><Relationship Id="rId5" Type="http://schemas.openxmlformats.org/officeDocument/2006/relationships/tags" Target="../tags/tag6.xml"/><Relationship Id="rId1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tags" Target="../tags/tag5.xml"/><Relationship Id="rId9" Type="http://schemas.openxmlformats.org/officeDocument/2006/relationships/image" Target="../media/image23.emf"/><Relationship Id="rId1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2655392" y="2658886"/>
            <a:ext cx="6612722" cy="217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ũ điệu 5k">
            <a:hlinkClick r:id="" action="ppaction://media"/>
            <a:extLst>
              <a:ext uri="{FF2B5EF4-FFF2-40B4-BE49-F238E27FC236}">
                <a16:creationId xmlns:a16="http://schemas.microsoft.com/office/drawing/2014/main" id="{545978CC-5996-4494-8312-0BF2ED0E95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647794" y="2414557"/>
            <a:ext cx="6273665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1" name="矩形: 圆角 14"/>
          <p:cNvSpPr/>
          <p:nvPr/>
        </p:nvSpPr>
        <p:spPr>
          <a:xfrm>
            <a:off x="4923494" y="3082967"/>
            <a:ext cx="1722264" cy="5341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7A72E-A557-45C2-A931-970BB46657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991" y="3350063"/>
            <a:ext cx="540152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4167" y="3053749"/>
            <a:ext cx="3918857" cy="391885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8E9270F-0852-49B8-ABD0-30F24515DE70}"/>
              </a:ext>
            </a:extLst>
          </p:cNvPr>
          <p:cNvSpPr/>
          <p:nvPr/>
        </p:nvSpPr>
        <p:spPr>
          <a:xfrm>
            <a:off x="73280" y="306598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7A53368-C877-4CFC-B4B4-3D296B6E4D8C}"/>
              </a:ext>
            </a:extLst>
          </p:cNvPr>
          <p:cNvSpPr/>
          <p:nvPr/>
        </p:nvSpPr>
        <p:spPr>
          <a:xfrm>
            <a:off x="759080" y="230398"/>
            <a:ext cx="1295400" cy="990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Đ, S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0B573444-B8BA-4422-AA46-8C254AD65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1250" y="1200722"/>
            <a:ext cx="4572000" cy="190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D9C5A76C-FDD7-4BE0-AB48-F2E45CF1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8501" y="1210152"/>
            <a:ext cx="4476750" cy="1850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39BCD964-55F0-4C12-AB0E-3F1D92C74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1249" y="4320478"/>
            <a:ext cx="4601497" cy="187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AD3839-D4EB-4492-8676-A3503CD14F11}"/>
              </a:ext>
            </a:extLst>
          </p:cNvPr>
          <p:cNvSpPr/>
          <p:nvPr/>
        </p:nvSpPr>
        <p:spPr>
          <a:xfrm>
            <a:off x="6419850" y="6059698"/>
            <a:ext cx="4572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Đ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AF05BF-7742-4C40-81B4-9B3199A7954E}"/>
              </a:ext>
            </a:extLst>
          </p:cNvPr>
          <p:cNvSpPr/>
          <p:nvPr/>
        </p:nvSpPr>
        <p:spPr>
          <a:xfrm>
            <a:off x="10915650" y="2859298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Đ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729B4A78-97A3-437B-AE6E-CA58C857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8049" y="4409715"/>
            <a:ext cx="4174067" cy="169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47055C6C-C085-4B21-889C-1FCBBB95AEC3}"/>
              </a:ext>
            </a:extLst>
          </p:cNvPr>
          <p:cNvSpPr/>
          <p:nvPr/>
        </p:nvSpPr>
        <p:spPr>
          <a:xfrm>
            <a:off x="10915650" y="5907298"/>
            <a:ext cx="4572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C98746-CFB4-4A96-B79A-0BB5FF368D97}"/>
              </a:ext>
            </a:extLst>
          </p:cNvPr>
          <p:cNvSpPr/>
          <p:nvPr/>
        </p:nvSpPr>
        <p:spPr>
          <a:xfrm>
            <a:off x="6315076" y="2922197"/>
            <a:ext cx="4572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45A5BB9A-4950-463A-8207-D4FF94736FF7}"/>
              </a:ext>
            </a:extLst>
          </p:cNvPr>
          <p:cNvSpPr/>
          <p:nvPr/>
        </p:nvSpPr>
        <p:spPr>
          <a:xfrm>
            <a:off x="0" y="217555"/>
            <a:ext cx="1219200" cy="7078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a)</a:t>
            </a: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21204168-57B6-4D51-9014-65209093FF36}"/>
              </a:ext>
            </a:extLst>
          </p:cNvPr>
          <p:cNvSpPr/>
          <p:nvPr/>
        </p:nvSpPr>
        <p:spPr>
          <a:xfrm>
            <a:off x="1219200" y="282712"/>
            <a:ext cx="1295400" cy="70788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380B0D-2909-4DD1-AEE0-3B9C5B1F9C16}"/>
              </a:ext>
            </a:extLst>
          </p:cNvPr>
          <p:cNvSpPr txBox="1"/>
          <p:nvPr/>
        </p:nvSpPr>
        <p:spPr>
          <a:xfrm>
            <a:off x="2438400" y="141357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59799592-4D87-4560-A015-848B580FD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025" y="990598"/>
            <a:ext cx="11325225" cy="476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7CF8BDB2-BF9E-4550-8F8D-BA8E65772962}"/>
              </a:ext>
            </a:extLst>
          </p:cNvPr>
          <p:cNvSpPr/>
          <p:nvPr/>
        </p:nvSpPr>
        <p:spPr>
          <a:xfrm>
            <a:off x="1609724" y="5905502"/>
            <a:ext cx="7239000" cy="6096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AE92FB-1FCB-4134-8D40-53BBB3C23435}"/>
              </a:ext>
            </a:extLst>
          </p:cNvPr>
          <p:cNvSpPr/>
          <p:nvPr/>
        </p:nvSpPr>
        <p:spPr>
          <a:xfrm>
            <a:off x="409575" y="5948363"/>
            <a:ext cx="1219200" cy="685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3A1B89F-F9CD-4C06-9A5B-9D04EAC84A17}"/>
              </a:ext>
            </a:extLst>
          </p:cNvPr>
          <p:cNvSpPr/>
          <p:nvPr/>
        </p:nvSpPr>
        <p:spPr>
          <a:xfrm>
            <a:off x="3238500" y="3429000"/>
            <a:ext cx="32385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0F6C6B3-E941-44A3-81B6-38D30E9954E9}"/>
              </a:ext>
            </a:extLst>
          </p:cNvPr>
          <p:cNvSpPr/>
          <p:nvPr/>
        </p:nvSpPr>
        <p:spPr>
          <a:xfrm rot="5400000">
            <a:off x="2362200" y="2362200"/>
            <a:ext cx="3048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D88478-5467-4AFF-9640-4402D5F34A15}"/>
              </a:ext>
            </a:extLst>
          </p:cNvPr>
          <p:cNvSpPr/>
          <p:nvPr/>
        </p:nvSpPr>
        <p:spPr>
          <a:xfrm rot="5400000">
            <a:off x="3571064" y="4363261"/>
            <a:ext cx="32547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072D91B-1A68-43E8-BD54-BD5753858C95}"/>
              </a:ext>
            </a:extLst>
          </p:cNvPr>
          <p:cNvSpPr/>
          <p:nvPr/>
        </p:nvSpPr>
        <p:spPr>
          <a:xfrm>
            <a:off x="5715000" y="3505200"/>
            <a:ext cx="381000" cy="3810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A6A03AD-F35A-49C1-921B-155B06C8A8D6}"/>
              </a:ext>
            </a:extLst>
          </p:cNvPr>
          <p:cNvSpPr/>
          <p:nvPr/>
        </p:nvSpPr>
        <p:spPr>
          <a:xfrm>
            <a:off x="3238500" y="1238249"/>
            <a:ext cx="266700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712287F-498F-47E6-9AA1-3EE1B7AB03A8}"/>
              </a:ext>
            </a:extLst>
          </p:cNvPr>
          <p:cNvSpPr/>
          <p:nvPr/>
        </p:nvSpPr>
        <p:spPr>
          <a:xfrm>
            <a:off x="6324600" y="1254057"/>
            <a:ext cx="26670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BFFFDA1-BABE-4315-8701-CFC3AE388A3A}"/>
              </a:ext>
            </a:extLst>
          </p:cNvPr>
          <p:cNvSpPr/>
          <p:nvPr/>
        </p:nvSpPr>
        <p:spPr>
          <a:xfrm rot="5400000">
            <a:off x="7848599" y="2514601"/>
            <a:ext cx="304801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615569-BBA4-4C27-95BD-AD004BC062EC}"/>
              </a:ext>
            </a:extLst>
          </p:cNvPr>
          <p:cNvSpPr/>
          <p:nvPr/>
        </p:nvSpPr>
        <p:spPr>
          <a:xfrm rot="5400000">
            <a:off x="7138988" y="3662365"/>
            <a:ext cx="276223" cy="4572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9D895E3-C077-46FA-AC36-29B14B194C76}"/>
              </a:ext>
            </a:extLst>
          </p:cNvPr>
          <p:cNvSpPr/>
          <p:nvPr/>
        </p:nvSpPr>
        <p:spPr>
          <a:xfrm>
            <a:off x="8810624" y="3505200"/>
            <a:ext cx="304799" cy="4953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&gt;</a:t>
            </a: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DFDE2B73-541C-41F6-BEA4-DBEF02C0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4" y="1204618"/>
            <a:ext cx="1266826" cy="73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C 0.02695 -0.00695 0.05377 -0.01389 0.06614 3.33333E-6 C 0.07851 0.01389 0.07252 0.04953 0.07383 0.08402 C 0.075 0.11852 0.0733 0.16296 0.07383 0.20694 C 0.07435 0.25092 0.07643 0.31689 0.07695 0.34838 C 0.07747 0.37963 0.06133 0.38657 0.07695 0.39537 C 0.09258 0.40416 0.15364 0.37963 0.17083 0.40139 C 0.18802 0.42314 0.16862 0.50277 0.18008 0.52662 C 0.19153 0.55046 0.21302 0.54236 0.2401 0.54514 C 0.26718 0.54791 0.30521 0.54328 0.3431 0.54305 C 0.38086 0.54282 0.44258 0.54652 0.46771 0.54305 C 0.49284 0.53935 0.4901 0.53379 0.49388 0.52037 C 0.49778 0.50694 0.49101 0.48819 0.49075 0.46296 C 0.49062 0.43773 0.49323 0.40694 0.49231 0.36898 C 0.49153 0.33078 0.48711 0.27731 0.48606 0.23356 C 0.48502 0.18981 0.49791 0.13333 0.48606 0.10648 C 0.47435 0.07939 0.44739 0.07824 0.41549 0.07176 C 0.38333 0.06527 0.31718 0.0699 0.29388 0.06759 C 0.2707 0.06527 0.27864 0.06736 0.27539 0.0574 C 0.272 0.04745 0.27044 0.02014 0.27369 0.0081 C 0.27708 -0.00394 0.27773 -0.01065 0.29544 -0.01436 C 0.31315 -0.01806 0.35521 -0.01574 0.38008 -0.01436 C 0.40468 -0.01297 0.41758 -0.00764 0.44466 -0.00625 C 0.47174 -0.00486 0.52591 -0.02709 0.5431 -0.00625 C 0.56028 0.01458 0.547 0.0831 0.54778 0.11898 C 0.5483 0.15463 0.54791 0.18055 0.54778 0.20879 C 0.54752 0.23703 0.54635 0.26805 0.54622 0.28889 C 0.54596 0.30972 0.53489 0.32754 0.54622 0.33402 C 0.55742 0.34051 0.5901 0.32754 0.61393 0.32777 C 0.6375 0.32801 0.67213 0.33032 0.6875 0.33611 C 0.70312 0.34189 0.7026 0.34907 0.70612 0.36273 C 0.70989 0.37615 0.70898 0.39861 0.70911 0.41782 C 0.70937 0.43703 0.70833 0.45856 0.70768 0.47731 C 0.7069 0.49606 0.69713 0.52083 0.70468 0.53078 C 0.71211 0.54074 0.73216 0.53865 0.75208 0.5368 " pathEditMode="relative" rAng="0" ptsTypes="AAAAAAAAAAAAAAAAAAAAAAAAAAAAAAAAAAA">
                                      <p:cBhvr>
                                        <p:cTn id="80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04" y="2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4545874" y="304478"/>
            <a:ext cx="2638697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848429" y="161678"/>
            <a:ext cx="2060179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Thư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giãn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26A5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21" name="图片 21">
            <a:extLst>
              <a:ext uri="{FF2B5EF4-FFF2-40B4-BE49-F238E27FC236}">
                <a16:creationId xmlns:a16="http://schemas.microsoft.com/office/drawing/2014/main" id="{9AA296DA-243E-471D-AF31-33EB483CF4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32" y="822959"/>
            <a:ext cx="4880793" cy="4880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468" y="2293859"/>
            <a:ext cx="68188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Cùng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thơ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Mèo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26A5E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26A5E"/>
              </a:solidFill>
              <a:effectLst/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7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Thơ MÈO CON ĐI HỌC -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918036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19977-BF1F-4498-9742-2D2EC1949549}"/>
              </a:ext>
            </a:extLst>
          </p:cNvPr>
          <p:cNvSpPr txBox="1"/>
          <p:nvPr/>
        </p:nvSpPr>
        <p:spPr>
          <a:xfrm>
            <a:off x="2409825" y="304477"/>
            <a:ext cx="7572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Lớp</a:t>
            </a:r>
            <a:r>
              <a:rPr lang="en-US" sz="2800" b="1" dirty="0"/>
              <a:t> 1A </a:t>
            </a:r>
            <a:r>
              <a:rPr lang="en-US" sz="2800" b="1" dirty="0" err="1"/>
              <a:t>có</a:t>
            </a:r>
            <a:r>
              <a:rPr lang="en-US" sz="2800" b="1" dirty="0"/>
              <a:t> 33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, </a:t>
            </a:r>
            <a:r>
              <a:rPr lang="en-US" sz="2800" b="1" dirty="0" err="1"/>
              <a:t>lớp</a:t>
            </a:r>
            <a:r>
              <a:rPr lang="en-US" sz="2800" b="1" dirty="0"/>
              <a:t> 1B </a:t>
            </a:r>
            <a:r>
              <a:rPr lang="en-US" sz="2800" b="1" dirty="0" err="1"/>
              <a:t>có</a:t>
            </a:r>
            <a:r>
              <a:rPr lang="en-US" sz="2800" b="1" dirty="0"/>
              <a:t> 30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, </a:t>
            </a:r>
            <a:r>
              <a:rPr lang="en-US" sz="2800" b="1" dirty="0" err="1"/>
              <a:t>lớp</a:t>
            </a:r>
            <a:r>
              <a:rPr lang="en-US" sz="2800" b="1" dirty="0"/>
              <a:t> 1C </a:t>
            </a:r>
            <a:r>
              <a:rPr lang="en-US" sz="2800" b="1" dirty="0" err="1"/>
              <a:t>có</a:t>
            </a:r>
            <a:r>
              <a:rPr lang="en-US" sz="2800" b="1" dirty="0"/>
              <a:t> 35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. </a:t>
            </a:r>
            <a:r>
              <a:rPr lang="en-US" sz="2800" b="1" dirty="0" err="1"/>
              <a:t>Hỏi</a:t>
            </a:r>
            <a:r>
              <a:rPr lang="en-US" sz="2800" b="1" dirty="0"/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1B925-7780-46AF-9FA3-BB3372E15EDC}"/>
              </a:ext>
            </a:extLst>
          </p:cNvPr>
          <p:cNvSpPr/>
          <p:nvPr/>
        </p:nvSpPr>
        <p:spPr>
          <a:xfrm>
            <a:off x="2282769" y="1387299"/>
            <a:ext cx="7867650" cy="2041701"/>
          </a:xfrm>
          <a:prstGeom prst="roundRect">
            <a:avLst/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/>
              <a:t>a)</a:t>
            </a:r>
            <a:r>
              <a:rPr lang="en-US" sz="2800" dirty="0"/>
              <a:t> </a:t>
            </a:r>
            <a:r>
              <a:rPr lang="vi-VN" sz="2800" dirty="0"/>
              <a:t>Lớp 1A và lớp 1B, lớp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vi-VN" sz="2800" dirty="0"/>
              <a:t>có nhiều học sinh hơn.</a:t>
            </a:r>
          </a:p>
          <a:p>
            <a:r>
              <a:rPr lang="vi-VN" sz="2800" dirty="0"/>
              <a:t>b)</a:t>
            </a:r>
            <a:r>
              <a:rPr lang="en-US" sz="2800" dirty="0"/>
              <a:t> </a:t>
            </a:r>
            <a:r>
              <a:rPr lang="vi-VN" sz="2800" dirty="0"/>
              <a:t>Lớp 1B và lớp 1C, lớp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vi-VN" sz="2800" dirty="0"/>
              <a:t>có ít học sinh hơn.</a:t>
            </a:r>
          </a:p>
          <a:p>
            <a:r>
              <a:rPr lang="vi-VN" sz="2800" dirty="0"/>
              <a:t>c)</a:t>
            </a:r>
            <a:r>
              <a:rPr lang="en-US" sz="2800" dirty="0"/>
              <a:t> </a:t>
            </a:r>
            <a:r>
              <a:rPr lang="vi-VN" sz="2800" dirty="0"/>
              <a:t>Lớp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vi-VN" sz="2800" dirty="0"/>
              <a:t>có nhiều học sinh nhất.</a:t>
            </a:r>
          </a:p>
          <a:p>
            <a:r>
              <a:rPr lang="vi-VN" sz="2800" dirty="0"/>
              <a:t>d)</a:t>
            </a:r>
            <a:r>
              <a:rPr lang="en-US" sz="2800" dirty="0"/>
              <a:t> </a:t>
            </a:r>
            <a:r>
              <a:rPr lang="vi-VN" sz="2800" dirty="0"/>
              <a:t>Lớp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vi-VN" sz="2800" dirty="0"/>
              <a:t>có ít học sinh nhất.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727D18-B700-40BF-91D1-A2934F3B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3505200"/>
            <a:ext cx="5943599" cy="3286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5F6061-921C-4616-B5A2-15BD1696E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56" y="3528494"/>
            <a:ext cx="6066469" cy="9180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CDDD07-EAFC-4E58-9D38-A65657E04202}"/>
              </a:ext>
            </a:extLst>
          </p:cNvPr>
          <p:cNvSpPr txBox="1"/>
          <p:nvPr/>
        </p:nvSpPr>
        <p:spPr>
          <a:xfrm>
            <a:off x="415295" y="3679024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1A </a:t>
            </a:r>
            <a:r>
              <a:rPr lang="en-US" sz="2800" b="1" dirty="0" err="1">
                <a:solidFill>
                  <a:schemeClr val="bg1"/>
                </a:solidFill>
              </a:rPr>
              <a:t>nhiều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E5A616-8CF4-44D8-BD87-6F9014B97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45" y="4446532"/>
            <a:ext cx="6066469" cy="7208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4DCC129-3CD4-446D-8CA4-75A71243FBCA}"/>
              </a:ext>
            </a:extLst>
          </p:cNvPr>
          <p:cNvSpPr txBox="1"/>
          <p:nvPr/>
        </p:nvSpPr>
        <p:spPr>
          <a:xfrm>
            <a:off x="308768" y="4556568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 </a:t>
            </a:r>
            <a:r>
              <a:rPr lang="en-US" sz="2800" b="1" dirty="0" err="1">
                <a:solidFill>
                  <a:schemeClr val="bg1"/>
                </a:solidFill>
              </a:rPr>
              <a:t>ít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1C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C7681-F24C-4C14-A0A6-F3837CBE3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245" y="5264007"/>
            <a:ext cx="6066469" cy="7208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2F4254C-59E8-4B2E-9A07-6F1AD87FAD04}"/>
              </a:ext>
            </a:extLst>
          </p:cNvPr>
          <p:cNvSpPr txBox="1"/>
          <p:nvPr/>
        </p:nvSpPr>
        <p:spPr>
          <a:xfrm>
            <a:off x="202245" y="5446893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1C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nhiều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nhất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7E2B1F-17F7-4811-B088-C24F7BF388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637" y="6167723"/>
            <a:ext cx="6066469" cy="7208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48C9F5-41A5-476A-9C22-477DE6B1035C}"/>
              </a:ext>
            </a:extLst>
          </p:cNvPr>
          <p:cNvSpPr txBox="1"/>
          <p:nvPr/>
        </p:nvSpPr>
        <p:spPr>
          <a:xfrm>
            <a:off x="194637" y="6241955"/>
            <a:ext cx="585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c. </a:t>
            </a:r>
            <a:r>
              <a:rPr lang="en-US" sz="2800" b="1" dirty="0" err="1">
                <a:solidFill>
                  <a:schemeClr val="bg1"/>
                </a:solidFill>
              </a:rPr>
              <a:t>Lớp</a:t>
            </a:r>
            <a:r>
              <a:rPr lang="en-US" sz="2800" b="1" dirty="0">
                <a:solidFill>
                  <a:schemeClr val="bg1"/>
                </a:solidFill>
              </a:rPr>
              <a:t> 1B </a:t>
            </a:r>
            <a:r>
              <a:rPr lang="en-US" sz="2800" b="1" dirty="0" err="1">
                <a:solidFill>
                  <a:schemeClr val="bg1"/>
                </a:solidFill>
              </a:rPr>
              <a:t>có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ít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học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sinh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nhất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DAFF945-05AC-4F0A-AD26-7807FA8E824C}"/>
              </a:ext>
            </a:extLst>
          </p:cNvPr>
          <p:cNvCxnSpPr/>
          <p:nvPr/>
        </p:nvCxnSpPr>
        <p:spPr>
          <a:xfrm>
            <a:off x="3227871" y="763496"/>
            <a:ext cx="2468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81FEAEC-239C-416E-847F-56B4A25E8127}"/>
              </a:ext>
            </a:extLst>
          </p:cNvPr>
          <p:cNvCxnSpPr/>
          <p:nvPr/>
        </p:nvCxnSpPr>
        <p:spPr>
          <a:xfrm>
            <a:off x="6533046" y="763496"/>
            <a:ext cx="2468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64EA36-B8D2-4571-A80D-E8B0D33C69C8}"/>
              </a:ext>
            </a:extLst>
          </p:cNvPr>
          <p:cNvCxnSpPr/>
          <p:nvPr/>
        </p:nvCxnSpPr>
        <p:spPr>
          <a:xfrm>
            <a:off x="2513496" y="1195436"/>
            <a:ext cx="24680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8" grpId="0"/>
      <p:bldP spid="30" grpId="0"/>
      <p:bldP spid="32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590228" y="1708155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1865745" y="779115"/>
            <a:ext cx="9194141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497116" y="3456585"/>
            <a:ext cx="9101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Tạm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biệt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và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hẹn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gặp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FF6B3C"/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94DFE-AB2C-4EDB-811F-B6E5B509017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3BB44BA-3C57-401A-94C2-F1AB5E48F972}"/>
              </a:ext>
            </a:extLst>
          </p:cNvPr>
          <p:cNvSpPr txBox="1"/>
          <p:nvPr/>
        </p:nvSpPr>
        <p:spPr>
          <a:xfrm>
            <a:off x="4935810" y="144703"/>
            <a:ext cx="528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0527233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187</Words>
  <Application>Microsoft Office PowerPoint</Application>
  <PresentationFormat>Widescreen</PresentationFormat>
  <Paragraphs>43</Paragraphs>
  <Slides>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宋体</vt:lpstr>
      <vt:lpstr>A3.BoosterNextFYBlackRegular-San</vt:lpstr>
      <vt:lpstr>Arial</vt:lpstr>
      <vt:lpstr>Calibri</vt:lpstr>
      <vt:lpstr>Coiny</vt:lpstr>
      <vt:lpstr>Patrick Hand</vt:lpstr>
      <vt:lpstr>Times New Roman</vt:lpstr>
      <vt:lpstr>字魂59号-创粗黑</vt:lpstr>
      <vt:lpstr>Office 主题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</cp:lastModifiedBy>
  <cp:revision>7</cp:revision>
  <dcterms:created xsi:type="dcterms:W3CDTF">2021-12-14T07:50:19Z</dcterms:created>
  <dcterms:modified xsi:type="dcterms:W3CDTF">2022-01-04T11:56:20Z</dcterms:modified>
</cp:coreProperties>
</file>