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5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62" r:id="rId2"/>
    <p:sldMasterId id="2147483765" r:id="rId3"/>
    <p:sldMasterId id="2147483777" r:id="rId4"/>
    <p:sldMasterId id="2147483782" r:id="rId5"/>
    <p:sldMasterId id="2147483785" r:id="rId6"/>
  </p:sldMasterIdLst>
  <p:notesMasterIdLst>
    <p:notesMasterId r:id="rId25"/>
  </p:notesMasterIdLst>
  <p:sldIdLst>
    <p:sldId id="399" r:id="rId7"/>
    <p:sldId id="582" r:id="rId8"/>
    <p:sldId id="577" r:id="rId9"/>
    <p:sldId id="576" r:id="rId10"/>
    <p:sldId id="258" r:id="rId11"/>
    <p:sldId id="259" r:id="rId12"/>
    <p:sldId id="578" r:id="rId13"/>
    <p:sldId id="385" r:id="rId14"/>
    <p:sldId id="257" r:id="rId15"/>
    <p:sldId id="583" r:id="rId16"/>
    <p:sldId id="584" r:id="rId17"/>
    <p:sldId id="260" r:id="rId18"/>
    <p:sldId id="586" r:id="rId19"/>
    <p:sldId id="585" r:id="rId20"/>
    <p:sldId id="367" r:id="rId21"/>
    <p:sldId id="304" r:id="rId22"/>
    <p:sldId id="587" r:id="rId23"/>
    <p:sldId id="3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576A4-F242-4142-98EF-37A6CB1188DD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E7FF6-304B-4CFD-A5D1-566D23A914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4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6973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HS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: 3 </a:t>
            </a:r>
            <a:r>
              <a:rPr lang="en-US" baseline="0" dirty="0" err="1"/>
              <a:t>tờ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/ </a:t>
            </a:r>
            <a:r>
              <a:rPr lang="en-US" baseline="0" dirty="0" err="1"/>
              <a:t>ĐỎ</a:t>
            </a:r>
            <a:r>
              <a:rPr lang="en-US" baseline="0" dirty="0"/>
              <a:t>/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3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sắc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 (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vs</a:t>
            </a:r>
            <a:r>
              <a:rPr lang="en-US" baseline="0" dirty="0"/>
              <a:t>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B60DA-6CAD-410C-B3CA-E63A2B7039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05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058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758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780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442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8312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1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6680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9255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4813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825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953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5214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93294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9645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295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5474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662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864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8942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838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2635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5658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691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66834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91172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9517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5544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575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88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2408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957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84292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37724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169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33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1333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8634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777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2484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895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977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9499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2389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39447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652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1475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216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2371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1328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51377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7832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91903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71894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342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1211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504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954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064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7120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12/9/2021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824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8771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906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278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021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867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7779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74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0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764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522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5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867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5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2651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33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021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303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467"/>
            </a:lvl2pPr>
            <a:lvl3pPr marL="914264" indent="0">
              <a:buNone/>
              <a:defRPr sz="1200"/>
            </a:lvl3pPr>
            <a:lvl4pPr marL="1371396" indent="0">
              <a:buNone/>
              <a:defRPr sz="1067"/>
            </a:lvl4pPr>
            <a:lvl5pPr marL="1828528" indent="0">
              <a:buNone/>
              <a:defRPr sz="1067"/>
            </a:lvl5pPr>
            <a:lvl6pPr marL="2285662" indent="0">
              <a:buNone/>
              <a:defRPr sz="1067"/>
            </a:lvl6pPr>
            <a:lvl7pPr marL="2742790" indent="0">
              <a:buNone/>
              <a:defRPr sz="1067"/>
            </a:lvl7pPr>
            <a:lvl8pPr marL="3199920" indent="0">
              <a:buNone/>
              <a:defRPr sz="1067"/>
            </a:lvl8pPr>
            <a:lvl9pPr marL="3657051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1920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267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5" y="365131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2372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312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131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20886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6991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012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1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7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2021/12/9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68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2021/12/9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97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827876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4918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24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581096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9923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02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2021/12/9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418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844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2021/12/9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7692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6044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  <p:sldLayoutId id="2147483723" r:id="rId38"/>
    <p:sldLayoutId id="2147483724" r:id="rId39"/>
    <p:sldLayoutId id="2147483725" r:id="rId40"/>
    <p:sldLayoutId id="2147483726" r:id="rId41"/>
    <p:sldLayoutId id="2147483727" r:id="rId42"/>
    <p:sldLayoutId id="2147483728" r:id="rId43"/>
    <p:sldLayoutId id="2147483729" r:id="rId44"/>
    <p:sldLayoutId id="2147483730" r:id="rId45"/>
    <p:sldLayoutId id="2147483731" r:id="rId46"/>
    <p:sldLayoutId id="2147483732" r:id="rId47"/>
    <p:sldLayoutId id="2147483733" r:id="rId48"/>
    <p:sldLayoutId id="2147483734" r:id="rId49"/>
    <p:sldLayoutId id="2147483735" r:id="rId50"/>
    <p:sldLayoutId id="2147483736" r:id="rId51"/>
    <p:sldLayoutId id="2147483737" r:id="rId52"/>
    <p:sldLayoutId id="2147483738" r:id="rId53"/>
    <p:sldLayoutId id="2147483739" r:id="rId54"/>
    <p:sldLayoutId id="2147483740" r:id="rId55"/>
    <p:sldLayoutId id="2147483741" r:id="rId56"/>
    <p:sldLayoutId id="2147483742" r:id="rId57"/>
    <p:sldLayoutId id="2147483743" r:id="rId58"/>
    <p:sldLayoutId id="2147483744" r:id="rId59"/>
    <p:sldLayoutId id="2147483760" r:id="rId60"/>
    <p:sldLayoutId id="2147483662" r:id="rId61"/>
    <p:sldLayoutId id="2147483663" r:id="rId62"/>
    <p:sldLayoutId id="2147483665" r:id="rId63"/>
    <p:sldLayoutId id="2147483667" r:id="rId6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8325228" y="6545428"/>
            <a:ext cx="775136" cy="296860"/>
          </a:xfrm>
          <a:prstGeom prst="rect">
            <a:avLst/>
          </a:prstGeom>
        </p:spPr>
        <p:txBody>
          <a:bodyPr wrap="square" lIns="91409" tIns="45712" rIns="91409" bIns="45712">
            <a:spAutoFit/>
          </a:bodyPr>
          <a:lstStyle/>
          <a:p>
            <a:pPr defTabSz="914173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173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173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914173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173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0464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63" tIns="34284" rIns="68563" bIns="3428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63" tIns="34284" rIns="68563" bIns="3428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68563" tIns="34284" rIns="68563" bIns="342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D685725F-5231-45AE-BC1A-D698F22F5593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4"/>
              <a:t>2021/12/9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68563" tIns="34284" rIns="68563" bIns="342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68563" tIns="34284" rIns="68563" bIns="342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8CEB321A-15AF-44AC-8389-DF08CA25F6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22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37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5" y="-109220"/>
            <a:ext cx="12305665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75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94626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NULL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audio" Target="NULL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34.jp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audio" Target="../media/audio2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29.png"/><Relationship Id="rId12" Type="http://schemas.openxmlformats.org/officeDocument/2006/relationships/image" Target="../media/image9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0" Type="http://schemas.openxmlformats.org/officeDocument/2006/relationships/image" Target="../media/image32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4.png"/><Relationship Id="rId7" Type="http://schemas.openxmlformats.org/officeDocument/2006/relationships/image" Target="../media/image38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2.xml"/><Relationship Id="rId5" Type="http://schemas.openxmlformats.org/officeDocument/2006/relationships/image" Target="../media/image56.emf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.wdp"/><Relationship Id="rId18" Type="http://schemas.microsoft.com/office/2007/relationships/hdphoto" Target="../media/hdphoto3.wdp"/><Relationship Id="rId3" Type="http://schemas.microsoft.com/office/2007/relationships/media" Target="../media/media1.mp3"/><Relationship Id="rId21" Type="http://schemas.openxmlformats.org/officeDocument/2006/relationships/audio" Target="../media/audio1.wav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microsoft.com/office/2007/relationships/media" Target="../media/media2.mp3"/><Relationship Id="rId16" Type="http://schemas.microsoft.com/office/2007/relationships/hdphoto" Target="../media/hdphoto2.wdp"/><Relationship Id="rId20" Type="http://schemas.openxmlformats.org/officeDocument/2006/relationships/image" Target="../media/image7.JP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2.gif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7.png"/><Relationship Id="rId10" Type="http://schemas.openxmlformats.org/officeDocument/2006/relationships/image" Target="../media/image15.png"/><Relationship Id="rId19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1.jpg"/><Relationship Id="rId14" Type="http://schemas.openxmlformats.org/officeDocument/2006/relationships/image" Target="../media/image16.gif"/><Relationship Id="rId22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1.jpg"/><Relationship Id="rId12" Type="http://schemas.openxmlformats.org/officeDocument/2006/relationships/image" Target="../media/image16.gif"/><Relationship Id="rId17" Type="http://schemas.openxmlformats.org/officeDocument/2006/relationships/image" Target="../media/image14.png"/><Relationship Id="rId2" Type="http://schemas.microsoft.com/office/2007/relationships/media" Target="../media/media2.mp3"/><Relationship Id="rId16" Type="http://schemas.microsoft.com/office/2007/relationships/hdphoto" Target="../media/hdphoto3.wdp"/><Relationship Id="rId20" Type="http://schemas.openxmlformats.org/officeDocument/2006/relationships/audio" Target="../media/audio2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9.JP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1.jpg"/><Relationship Id="rId12" Type="http://schemas.microsoft.com/office/2007/relationships/hdphoto" Target="../media/hdphoto2.wdp"/><Relationship Id="rId17" Type="http://schemas.microsoft.com/office/2007/relationships/hdphoto" Target="../media/hdphoto1.wdp"/><Relationship Id="rId2" Type="http://schemas.microsoft.com/office/2007/relationships/media" Target="../media/media2.mp3"/><Relationship Id="rId16" Type="http://schemas.openxmlformats.org/officeDocument/2006/relationships/image" Target="../media/image13.png"/><Relationship Id="rId20" Type="http://schemas.openxmlformats.org/officeDocument/2006/relationships/audio" Target="../media/audio2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16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2.gif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2C758-7F29-4458-9B65-B3EEB725AF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4" t="-21" r="8888" b="31923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975502" y="2897112"/>
            <a:ext cx="70758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So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sánh</a:t>
            </a: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có</a:t>
            </a: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2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chữ</a:t>
            </a: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endParaRPr kumimoji="0" lang="en-US" sz="44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2)</a:t>
            </a:r>
            <a:endParaRPr kumimoji="0" lang="en-US" sz="40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3915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416801" y="1092200"/>
            <a:ext cx="4572000" cy="4876800"/>
            <a:chOff x="5562600" y="819150"/>
            <a:chExt cx="3429000" cy="3657600"/>
          </a:xfrm>
        </p:grpSpPr>
        <p:sp>
          <p:nvSpPr>
            <p:cNvPr id="3" name="Oval 2"/>
            <p:cNvSpPr/>
            <p:nvPr/>
          </p:nvSpPr>
          <p:spPr>
            <a:xfrm>
              <a:off x="5562600" y="819150"/>
              <a:ext cx="3429000" cy="3657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64" b="7664"/>
            <a:stretch/>
          </p:blipFill>
          <p:spPr>
            <a:xfrm>
              <a:off x="6019799" y="1581150"/>
              <a:ext cx="2571816" cy="2171158"/>
            </a:xfrm>
            <a:prstGeom prst="rect">
              <a:avLst/>
            </a:prstGeom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369944" y="3264930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640075"/>
              <a:ext cx="2362200" cy="777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6133" b="1" dirty="0">
                  <a:solidFill>
                    <a:prstClr val="white"/>
                  </a:solidFill>
                  <a:latin typeface="Calibri"/>
                  <a:ea typeface="微软雅黑"/>
                </a:rPr>
                <a:t>16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03098" y="5075555"/>
            <a:ext cx="4587905" cy="1524000"/>
            <a:chOff x="1802318" y="2800350"/>
            <a:chExt cx="3440929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6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819400" y="2860834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 dirty="0">
                  <a:solidFill>
                    <a:prstClr val="white"/>
                  </a:solidFill>
                  <a:latin typeface="Calibri"/>
                  <a:ea typeface="微软雅黑"/>
                </a:rPr>
                <a:t>11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91347"/>
      </p:ext>
    </p:extLst>
  </p:cSld>
  <p:clrMapOvr>
    <a:masterClrMapping/>
  </p:clrMapOvr>
  <p:transition spd="slow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3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49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6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8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 0.06658 " pathEditMode="relative" rAng="0" ptsTypes="AA">
                                          <p:cBhvr>
                                            <p:cTn id="46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332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9.37115E-7 L 0.2776 0.00709 " pathEditMode="relative" rAng="0" ptsTypes="AA">
                                          <p:cBhvr>
                                            <p:cTn id="56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89" y="33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416801" y="1092200"/>
            <a:ext cx="4572000" cy="4876800"/>
            <a:chOff x="5562600" y="819150"/>
            <a:chExt cx="3429000" cy="3657600"/>
          </a:xfrm>
        </p:grpSpPr>
        <p:sp>
          <p:nvSpPr>
            <p:cNvPr id="3" name="Oval 2"/>
            <p:cNvSpPr/>
            <p:nvPr/>
          </p:nvSpPr>
          <p:spPr>
            <a:xfrm>
              <a:off x="5562600" y="819150"/>
              <a:ext cx="3429000" cy="3657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57979" y="1555293"/>
              <a:ext cx="2159006" cy="2235658"/>
            </a:xfrm>
            <a:prstGeom prst="rect">
              <a:avLst/>
            </a:prstGeom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369944" y="5054601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C0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518581"/>
              <a:ext cx="2362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 dirty="0">
                  <a:solidFill>
                    <a:prstClr val="white"/>
                  </a:solidFill>
                  <a:latin typeface="Calibri"/>
                  <a:ea typeface="微软雅黑"/>
                </a:rPr>
                <a:t>60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69953" y="3327400"/>
            <a:ext cx="4587905" cy="1524000"/>
            <a:chOff x="1802318" y="2800350"/>
            <a:chExt cx="3440929" cy="1143000"/>
          </a:xfrm>
        </p:grpSpPr>
        <p:sp>
          <p:nvSpPr>
            <p:cNvPr id="12" name="Rounded Rectangle 11"/>
            <p:cNvSpPr/>
            <p:nvPr/>
          </p:nvSpPr>
          <p:spPr>
            <a:xfrm>
              <a:off x="2286000" y="2800350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667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6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318" y="2873288"/>
              <a:ext cx="1017082" cy="101532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124200" y="2876550"/>
              <a:ext cx="1600200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7200" b="1" dirty="0">
                  <a:solidFill>
                    <a:prstClr val="white"/>
                  </a:solidFill>
                  <a:latin typeface="Calibri"/>
                  <a:ea typeface="微软雅黑"/>
                </a:rPr>
                <a:t>50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803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27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37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47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4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3 0.36251 " pathEditMode="relative" rAng="0" ptsTypes="AA">
                                          <p:cBhvr>
                                            <p:cTn id="44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000" y="181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3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30556 -0.22595 " pathEditMode="relative" rAng="0" ptsTypes="AA">
                                          <p:cBhvr>
                                            <p:cTn id="54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278" y="-1131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audio>
                  <p:cMediaNode vol="80000">
                    <p:cTn id="6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16801" y="1092200"/>
            <a:ext cx="4572000" cy="48768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486"/>
            <a:endParaRPr lang="en-US" sz="240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" y="176208"/>
            <a:ext cx="2613440" cy="2746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2305590" y="1498601"/>
            <a:ext cx="4704817" cy="1524000"/>
            <a:chOff x="1729187" y="117634"/>
            <a:chExt cx="3528613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2286000" y="117634"/>
              <a:ext cx="2957247" cy="1143000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4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9187" y="170377"/>
              <a:ext cx="1017082" cy="101532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895600" y="117634"/>
              <a:ext cx="236220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8000" b="1" dirty="0">
                  <a:solidFill>
                    <a:prstClr val="white"/>
                  </a:solidFill>
                  <a:latin typeface="Calibri"/>
                  <a:ea typeface="微软雅黑"/>
                </a:rPr>
                <a:t>51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69944" y="3264929"/>
            <a:ext cx="4640456" cy="1524000"/>
            <a:chOff x="1777458" y="1442381"/>
            <a:chExt cx="3480342" cy="1143000"/>
          </a:xfrm>
        </p:grpSpPr>
        <p:sp>
          <p:nvSpPr>
            <p:cNvPr id="11" name="Rounded Rectangle 10"/>
            <p:cNvSpPr/>
            <p:nvPr/>
          </p:nvSpPr>
          <p:spPr>
            <a:xfrm>
              <a:off x="2285999" y="1442381"/>
              <a:ext cx="2957247" cy="1143000"/>
            </a:xfrm>
            <a:prstGeom prst="roundRect">
              <a:avLst/>
            </a:prstGeom>
            <a:solidFill>
              <a:srgbClr val="FF5D37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86"/>
              <a:endParaRPr lang="en-US" sz="2400">
                <a:solidFill>
                  <a:prstClr val="white"/>
                </a:solidFill>
                <a:latin typeface="Calibri"/>
                <a:ea typeface="微软雅黑"/>
              </a:endParaRPr>
            </a:p>
          </p:txBody>
        </p:sp>
        <p:pic>
          <p:nvPicPr>
            <p:cNvPr id="15" name="ChuongCam - 9Slide.vn">
              <a:extLst>
                <a:ext uri="{FF2B5EF4-FFF2-40B4-BE49-F238E27FC236}">
                  <a16:creationId xmlns:a16="http://schemas.microsoft.com/office/drawing/2014/main" id="{60FDDF12-4068-4DC9-8EC1-C3DBBF074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7458" y="1556425"/>
              <a:ext cx="1017082" cy="101532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2895600" y="1489234"/>
              <a:ext cx="2362200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486"/>
              <a:r>
                <a:rPr lang="en-US" sz="8000" b="1" dirty="0">
                  <a:solidFill>
                    <a:prstClr val="white"/>
                  </a:solidFill>
                  <a:latin typeface="Calibri"/>
                  <a:ea typeface="微软雅黑"/>
                </a:rPr>
                <a:t>39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3999" y="2311409"/>
            <a:ext cx="2133599" cy="21335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9643" y="4417508"/>
            <a:ext cx="3184847" cy="2547877"/>
          </a:xfrm>
          <a:prstGeom prst="rect">
            <a:avLst/>
          </a:prstGeom>
        </p:spPr>
      </p:pic>
      <p:pic>
        <p:nvPicPr>
          <p:cNvPr id="4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004800" y="-1487084"/>
            <a:ext cx="812800" cy="812800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D27137DA-3E26-4297-815B-37225FEEA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82189" y="1925904"/>
            <a:ext cx="2898730" cy="304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91370997"/>
      </p:ext>
    </p:extLst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2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9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5834 0.34771 " pathEditMode="relative" rAng="0" ptsTypes="AA">
                                          <p:cBhvr>
                                            <p:cTn id="2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917" y="173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79655E-6 L 0.24167 -0.25894 " pathEditMode="relative" rAng="0" ptsTypes="AA">
                                          <p:cBhvr>
                                            <p:cTn id="39" dur="6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083" y="-129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3622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91985E-6 L 0.27223 -0.27034 " pathEditMode="relative" rAng="0" ptsTypes="AA">
                                          <p:cBhvr>
                                            <p:cTn id="49" dur="6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611" y="-1353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>
            <a:extLst>
              <a:ext uri="{FF2B5EF4-FFF2-40B4-BE49-F238E27FC236}">
                <a16:creationId xmlns:a16="http://schemas.microsoft.com/office/drawing/2014/main" id="{07F7455D-E9B9-4F3A-99CD-CF81F03FD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2" name="Rounded Rectangle 2">
            <a:extLst>
              <a:ext uri="{FF2B5EF4-FFF2-40B4-BE49-F238E27FC236}">
                <a16:creationId xmlns:a16="http://schemas.microsoft.com/office/drawing/2014/main" id="{A97560DC-8E7B-4A68-8D69-335BEA9DBEB3}"/>
              </a:ext>
            </a:extLst>
          </p:cNvPr>
          <p:cNvSpPr/>
          <p:nvPr/>
        </p:nvSpPr>
        <p:spPr>
          <a:xfrm>
            <a:off x="2143760" y="625769"/>
            <a:ext cx="8382000" cy="1172551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D918EA0-F451-4F70-B2F1-1EFED4A446D3}"/>
              </a:ext>
            </a:extLst>
          </p:cNvPr>
          <p:cNvSpPr/>
          <p:nvPr/>
        </p:nvSpPr>
        <p:spPr>
          <a:xfrm>
            <a:off x="1249680" y="807720"/>
            <a:ext cx="81788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4E44AE26-B7DC-48B7-96E6-F6E66C03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58609" y="2255520"/>
            <a:ext cx="237198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49DDF6D-66C5-42C7-8394-60BC7B54555F}"/>
              </a:ext>
            </a:extLst>
          </p:cNvPr>
          <p:cNvSpPr txBox="1"/>
          <p:nvPr/>
        </p:nvSpPr>
        <p:spPr>
          <a:xfrm>
            <a:off x="1381760" y="248412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pic>
        <p:nvPicPr>
          <p:cNvPr id="36" name="Picture 3">
            <a:extLst>
              <a:ext uri="{FF2B5EF4-FFF2-40B4-BE49-F238E27FC236}">
                <a16:creationId xmlns:a16="http://schemas.microsoft.com/office/drawing/2014/main" id="{FBE04337-C296-444E-9DA2-F702AF73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9360" y="2362707"/>
            <a:ext cx="2438400" cy="130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AF82A904-049A-4B42-B644-3D94DC664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58760" y="2294806"/>
            <a:ext cx="2381482" cy="1378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21FCF436-198E-42BA-A37A-A5FCF21F6C41}"/>
              </a:ext>
            </a:extLst>
          </p:cNvPr>
          <p:cNvSpPr txBox="1"/>
          <p:nvPr/>
        </p:nvSpPr>
        <p:spPr>
          <a:xfrm>
            <a:off x="1381760" y="4959562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39" name="Picture 5">
            <a:extLst>
              <a:ext uri="{FF2B5EF4-FFF2-40B4-BE49-F238E27FC236}">
                <a16:creationId xmlns:a16="http://schemas.microsoft.com/office/drawing/2014/main" id="{F3FF9F70-473C-47C2-A259-3BE97314B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1360" y="4560282"/>
            <a:ext cx="2612571" cy="1474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6">
            <a:extLst>
              <a:ext uri="{FF2B5EF4-FFF2-40B4-BE49-F238E27FC236}">
                <a16:creationId xmlns:a16="http://schemas.microsoft.com/office/drawing/2014/main" id="{FF93A850-E367-4CBA-877B-BA5A7512F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1389" y="4346585"/>
            <a:ext cx="2819400" cy="1691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9A6D4F9D-E07D-459F-A5E6-521CC695B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25690" y="4617720"/>
            <a:ext cx="2133140" cy="1227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734681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002 0.0831 C 0.11601 0.13102 0.12226 0.1794 0.13737 0.20023 C 0.1526 0.22106 0.18593 0.20694 0.2013 0.2088 C 0.21666 0.21042 0.22487 0.24167 0.22981 0.2088 C 0.2345 0.17569 0.23268 0.09329 0.23072 0.01088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342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C 0.00651 -0.05556 0.01315 -0.11111 -0.00377 -0.13519 C -0.02044 -0.15949 -0.06028 -0.14329 -0.10078 -0.14537 C -0.1414 -0.14746 -0.21966 -0.16528 -0.24726 -0.14746 C -0.27474 -0.12963 -0.27044 -0.08449 -0.26614 -0.03889 " pathEditMode="relative" rAng="0" ptsTypes="AAAAA">
                                      <p:cBhvr>
                                        <p:cTn id="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98 0.00972 C -0.08906 -0.0463 -0.09141 -0.10208 -0.08398 -0.13565 C -0.07669 -0.16921 -0.07122 -0.18148 -0.04271 -0.19259 C -0.01432 -0.2037 0.04792 -0.20093 0.08711 -0.20231 C 0.12604 -0.2037 0.16888 -0.20926 0.19167 -0.20023 C 0.21445 -0.19143 0.21862 -0.16875 0.22409 -0.1493 C 0.22956 -0.13009 0.22253 -0.10555 0.22409 -0.08472 C 0.22552 -0.06412 0.23138 -0.04097 0.23294 -0.02593 C 0.23437 -0.01088 0.23359 -0.00255 0.23294 0.00556 " pathEditMode="relative" rAng="0" ptsTypes="AAAAAAAAA">
                                      <p:cBhvr>
                                        <p:cTn id="5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-1076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23294 -0.00556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>
            <a:extLst>
              <a:ext uri="{FF2B5EF4-FFF2-40B4-BE49-F238E27FC236}">
                <a16:creationId xmlns:a16="http://schemas.microsoft.com/office/drawing/2014/main" id="{07F7455D-E9B9-4F3A-99CD-CF81F03FD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ED30712-B24E-4DFD-9C3B-0AE88860D7A8}"/>
              </a:ext>
            </a:extLst>
          </p:cNvPr>
          <p:cNvSpPr/>
          <p:nvPr/>
        </p:nvSpPr>
        <p:spPr>
          <a:xfrm>
            <a:off x="990600" y="726541"/>
            <a:ext cx="6858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A5604-3138-47FC-86E0-AAE029961C7B}"/>
              </a:ext>
            </a:extLst>
          </p:cNvPr>
          <p:cNvSpPr txBox="1"/>
          <p:nvPr/>
        </p:nvSpPr>
        <p:spPr>
          <a:xfrm>
            <a:off x="1143000" y="2733040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9A2111-254C-4FEE-BF7F-3610E94DCCF2}"/>
              </a:ext>
            </a:extLst>
          </p:cNvPr>
          <p:cNvSpPr txBox="1"/>
          <p:nvPr/>
        </p:nvSpPr>
        <p:spPr>
          <a:xfrm>
            <a:off x="1143000" y="4927341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957407E9-90F4-47AF-ACA6-FFFBFF24CD77}"/>
              </a:ext>
            </a:extLst>
          </p:cNvPr>
          <p:cNvSpPr/>
          <p:nvPr/>
        </p:nvSpPr>
        <p:spPr>
          <a:xfrm>
            <a:off x="1905000" y="523240"/>
            <a:ext cx="8382000" cy="1295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854C156-D1A8-42CF-8F3B-074AD9AA6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2504440"/>
            <a:ext cx="2590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DADC620C-244D-43F0-B5FC-A93F9C445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428240"/>
            <a:ext cx="2514600" cy="1475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4C26C984-84D2-4607-AF5F-32E2ECACF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43800" y="2352040"/>
            <a:ext cx="2514600" cy="151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0AFAA9C-E8C6-4601-9A97-CD5E27255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47800" y="4609465"/>
            <a:ext cx="2840887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2C6B1755-D356-41E1-8910-E3F44B5B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8200" y="4790440"/>
            <a:ext cx="2597524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C08DE485-E404-409D-90C3-BBBD6C1F4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612626" y="4942840"/>
            <a:ext cx="2674374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0592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9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C -0.00052 0.04607 -0.00104 0.09213 0.00612 0.12524 C 0.01316 0.15811 0.01889 0.18519 0.0431 0.19885 C 0.06719 0.2125 0.10886 0.20255 0.15066 0.20695 C 0.19258 0.21135 0.26459 0.23704 0.29376 0.22547 C 0.32292 0.21389 0.32071 0.17315 0.32605 0.13727 C 0.33139 0.10162 0.32605 0.03149 0.32605 0.01019 " pathEditMode="relative" rAng="0" ptsTypes="AAAAAAA">
                                      <p:cBhvr>
                                        <p:cTn id="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1141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0.01829 L -0.24375 0.008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22222E-6 C -0.01211 -0.0875 -0.02409 -0.17477 0.00612 -0.21088 C 0.03632 -0.24699 0.12669 -0.21435 0.18164 -0.21713 C 0.23645 -0.21991 0.30833 -0.23449 0.33541 -0.22731 C 0.3625 -0.22014 0.34205 -0.20046 0.34466 -0.17407 C 0.34726 -0.14768 0.34895 -0.0993 0.35065 -0.06967 C 0.35247 -0.04004 0.35468 -0.0081 0.35534 0.00417 " pathEditMode="relative" rAng="0" ptsTypes="AAAAA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1127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75 -0.00903 L -0.32331 -0.0145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595C-6838-485D-A2C5-E126AF068E9B}"/>
              </a:ext>
            </a:extLst>
          </p:cNvPr>
          <p:cNvSpPr txBox="1"/>
          <p:nvPr/>
        </p:nvSpPr>
        <p:spPr>
          <a:xfrm>
            <a:off x="5608320" y="2712720"/>
            <a:ext cx="53746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/>
              <a:t>Trò</a:t>
            </a:r>
            <a:r>
              <a:rPr lang="en-US" sz="8800" b="1" dirty="0"/>
              <a:t> </a:t>
            </a:r>
            <a:r>
              <a:rPr lang="en-US" sz="8800" b="1" dirty="0" err="1"/>
              <a:t>chơi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6">
            <a:extLst>
              <a:ext uri="{FF2B5EF4-FFF2-40B4-BE49-F238E27FC236}">
                <a16:creationId xmlns:a16="http://schemas.microsoft.com/office/drawing/2014/main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1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组合 34">
            <a:extLst>
              <a:ext uri="{FF2B5EF4-FFF2-40B4-BE49-F238E27FC236}">
                <a16:creationId xmlns:a16="http://schemas.microsoft.com/office/drawing/2014/main" id="{EF3AA26E-A74C-4AE1-B0F4-658E140A928F}"/>
              </a:ext>
            </a:extLst>
          </p:cNvPr>
          <p:cNvGrpSpPr/>
          <p:nvPr/>
        </p:nvGrpSpPr>
        <p:grpSpPr>
          <a:xfrm>
            <a:off x="3750198" y="1200065"/>
            <a:ext cx="8241174" cy="52717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54">
              <a:extLst>
                <a:ext uri="{FF2B5EF4-FFF2-40B4-BE49-F238E27FC236}">
                  <a16:creationId xmlns:a16="http://schemas.microsoft.com/office/drawing/2014/main" id="{28A7598C-948C-4581-B501-C3EED72794E6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solidFill>
              <a:srgbClr val="EE6060"/>
            </a:solidFill>
            <a:ln>
              <a:solidFill>
                <a:srgbClr val="FF9F9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  <p:sp>
          <p:nvSpPr>
            <p:cNvPr id="30" name="椭圆 55">
              <a:extLst>
                <a:ext uri="{FF2B5EF4-FFF2-40B4-BE49-F238E27FC236}">
                  <a16:creationId xmlns:a16="http://schemas.microsoft.com/office/drawing/2014/main" id="{E6E3E25F-9129-4898-A9EB-41F9AC012BEF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solidFill>
              <a:srgbClr val="FFE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icrosoft YaHei"/>
                <a:cs typeface="+mn-cs"/>
              </a:endParaRPr>
            </a:p>
          </p:txBody>
        </p:sp>
      </p:grpSp>
      <p:pic>
        <p:nvPicPr>
          <p:cNvPr id="31" name="图片 9">
            <a:extLst>
              <a:ext uri="{FF2B5EF4-FFF2-40B4-BE49-F238E27FC236}">
                <a16:creationId xmlns:a16="http://schemas.microsoft.com/office/drawing/2014/main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386FBC-8FEA-4FEE-9320-093735BD873F}"/>
              </a:ext>
            </a:extLst>
          </p:cNvPr>
          <p:cNvSpPr txBox="1"/>
          <p:nvPr/>
        </p:nvSpPr>
        <p:spPr>
          <a:xfrm>
            <a:off x="4517405" y="1366370"/>
            <a:ext cx="6959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Luật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Microsoft YaHei"/>
                <a:cs typeface="+mn-cs"/>
              </a:rPr>
              <a:t>chơi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Microsoft YaHe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1FF1C8-58B8-49DD-8CF9-9576E07F97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9960" y="2522010"/>
            <a:ext cx="7109009" cy="35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>
            <a:extLst>
              <a:ext uri="{FF2B5EF4-FFF2-40B4-BE49-F238E27FC236}">
                <a16:creationId xmlns:a16="http://schemas.microsoft.com/office/drawing/2014/main" id="{07F7455D-E9B9-4F3A-99CD-CF81F03FD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Flowchart: Predefined Process 12">
            <a:extLst>
              <a:ext uri="{FF2B5EF4-FFF2-40B4-BE49-F238E27FC236}">
                <a16:creationId xmlns:a16="http://schemas.microsoft.com/office/drawing/2014/main" id="{BECBEE02-B268-42AD-99A9-AFB2C05B430D}"/>
              </a:ext>
            </a:extLst>
          </p:cNvPr>
          <p:cNvSpPr/>
          <p:nvPr/>
        </p:nvSpPr>
        <p:spPr>
          <a:xfrm>
            <a:off x="3149600" y="0"/>
            <a:ext cx="6477000" cy="762000"/>
          </a:xfrm>
          <a:prstGeom prst="flowChartPredefined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993F770-C9F4-4C95-9BDC-D325EC22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240" y="737179"/>
            <a:ext cx="7721600" cy="598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B4753244-148F-4335-A5F5-9EFD61EDE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35992" y="5649595"/>
            <a:ext cx="102664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71231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2151B53-04BA-40A9-A96F-1968D424C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3D8A5EA1-85DD-4B2A-B551-508595A3DA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898232" y="4021120"/>
            <a:ext cx="1789197" cy="230799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41DD84A-E762-48C1-9DED-E58F6AF6E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9911" y="443883"/>
            <a:ext cx="233632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BDCDE917-291A-454E-AE02-911C2920C15C}"/>
              </a:ext>
            </a:extLst>
          </p:cNvPr>
          <p:cNvSpPr/>
          <p:nvPr/>
        </p:nvSpPr>
        <p:spPr>
          <a:xfrm>
            <a:off x="4226511" y="443883"/>
            <a:ext cx="5867400" cy="990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25BEBF-4855-415A-A1BB-6FF7A6D71364}"/>
              </a:ext>
            </a:extLst>
          </p:cNvPr>
          <p:cNvSpPr/>
          <p:nvPr/>
        </p:nvSpPr>
        <p:spPr>
          <a:xfrm>
            <a:off x="3286232" y="443883"/>
            <a:ext cx="864079" cy="8382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2F58308C-D1E1-4421-8245-B5268D854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9371" y="3045357"/>
            <a:ext cx="2571700" cy="256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E45315B-CD7E-4E78-BBB7-0A399B9C6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6149" y="2945116"/>
            <a:ext cx="2571700" cy="26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DDF29E13-282B-4B89-ADCF-75117A596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43709" y="3020562"/>
            <a:ext cx="2400196" cy="251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4342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8739"/>
          </a:xfrm>
          <a:prstGeom prst="rect">
            <a:avLst/>
          </a:prstGeom>
        </p:spPr>
      </p:pic>
      <p:pic>
        <p:nvPicPr>
          <p:cNvPr id="4" name="Picture 2" descr="Ant Move by kossork on DeviantArt">
            <a:extLst>
              <a:ext uri="{FF2B5EF4-FFF2-40B4-BE49-F238E27FC236}">
                <a16:creationId xmlns:a16="http://schemas.microsoft.com/office/drawing/2014/main" id="{8E940396-AB01-48B6-A8AB-AB0AF0DF3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24F520-F786-4F29-A618-5652F9C922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1BFEB-B5A6-449E-9457-FBFED1ED0E93}"/>
              </a:ext>
            </a:extLst>
          </p:cNvPr>
          <p:cNvSpPr/>
          <p:nvPr/>
        </p:nvSpPr>
        <p:spPr>
          <a:xfrm>
            <a:off x="3567175" y="29261"/>
            <a:ext cx="49552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KIẾN THA MỒI</a:t>
            </a:r>
          </a:p>
        </p:txBody>
      </p:sp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229656-A9FE-4442-9125-1F2CB6BC2F5C}"/>
              </a:ext>
            </a:extLst>
          </p:cNvPr>
          <p:cNvSpPr/>
          <p:nvPr/>
        </p:nvSpPr>
        <p:spPr>
          <a:xfrm>
            <a:off x="2478353" y="3064152"/>
            <a:ext cx="7468377" cy="207132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trắc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bánh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giữ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gói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bánh.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7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68659 -0.01945 " pathEditMode="relative" rAng="0" ptsTypes="AA">
                                      <p:cBhvr>
                                        <p:cTn id="1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23" y="-97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6 L 0.68764 -0.01689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75" y="-85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>
            <a:off x="6109256" y="0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380"/>
          <a:stretch/>
        </p:blipFill>
        <p:spPr>
          <a:xfrm flipH="1">
            <a:off x="3500025" y="0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415287" y="3453436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16</a:t>
            </a:r>
          </a:p>
        </p:txBody>
      </p:sp>
      <p:sp>
        <p:nvSpPr>
          <p:cNvPr id="24" name="DAS1">
            <a:extLst>
              <a:ext uri="{FF2B5EF4-FFF2-40B4-BE49-F238E27FC236}">
                <a16:creationId xmlns:a16="http://schemas.microsoft.com/office/drawing/2014/main" id="{378F5FCA-6527-4896-A122-2456E3A28E3E}"/>
              </a:ext>
            </a:extLst>
          </p:cNvPr>
          <p:cNvSpPr/>
          <p:nvPr/>
        </p:nvSpPr>
        <p:spPr>
          <a:xfrm flipH="1">
            <a:off x="8267843" y="3422910"/>
            <a:ext cx="2595974" cy="73152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69771" y="5896241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1347586" y="4701894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nen">
            <a:hlinkClick r:id="" action="ppaction://media"/>
            <a:extLst>
              <a:ext uri="{FF2B5EF4-FFF2-40B4-BE49-F238E27FC236}">
                <a16:creationId xmlns:a16="http://schemas.microsoft.com/office/drawing/2014/main" id="{6CD4936F-44B3-43FC-97B1-A2F99F720F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38" name="Picture 3">
            <a:extLst>
              <a:ext uri="{FF2B5EF4-FFF2-40B4-BE49-F238E27FC236}">
                <a16:creationId xmlns:a16="http://schemas.microsoft.com/office/drawing/2014/main" id="{D664013C-A877-4157-922C-1430C1D64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47579" y="30525"/>
            <a:ext cx="2725798" cy="2716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59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9 0.40347 " pathEditMode="relative" rAng="0" ptsTypes="AA">
                                          <p:cBhvr>
                                            <p:cTn id="7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1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309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3090"/>
                                </p:stCondLst>
                                <p:childTnLst>
                                  <p:par>
                                    <p:cTn id="16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17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19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xit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23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2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50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3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5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5769 0.40347 " pathEditMode="relative" rAng="0" ptsTypes="AA">
                                          <p:cBhvr>
                                            <p:cTn id="7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445" y="211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82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8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8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8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9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seq concurrent="1" nextAc="seek">
                  <p:cTn id="9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3" fill="hold">
                          <p:stCondLst>
                            <p:cond delay="0"/>
                          </p:stCondLst>
                          <p:childTnLst>
                            <p:par>
                              <p:cTn id="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5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4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audio>
                  <p:cMediaNode vol="16667" numSld="999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5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4" grpId="0" animBg="1"/>
          <p:bldP spid="24" grpId="1" animBg="1"/>
          <p:bldP spid="27" grpId="0" animBg="1"/>
          <p:bldP spid="2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2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09256" y="0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00025" y="0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2981634" y="3567175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50</a:t>
            </a:r>
          </a:p>
        </p:txBody>
      </p:sp>
      <p:sp>
        <p:nvSpPr>
          <p:cNvPr id="25" name="DAS1">
            <a:extLst>
              <a:ext uri="{FF2B5EF4-FFF2-40B4-BE49-F238E27FC236}">
                <a16:creationId xmlns:a16="http://schemas.microsoft.com/office/drawing/2014/main" id="{1381BB18-0259-4D6C-8B76-DDD26969468C}"/>
              </a:ext>
            </a:extLst>
          </p:cNvPr>
          <p:cNvSpPr/>
          <p:nvPr/>
        </p:nvSpPr>
        <p:spPr>
          <a:xfrm flipH="1">
            <a:off x="8038484" y="3593400"/>
            <a:ext cx="2343766" cy="642875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60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4110" y="5963818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4685" y="5028693"/>
            <a:ext cx="849280" cy="825187"/>
          </a:xfrm>
          <a:prstGeom prst="rect">
            <a:avLst/>
          </a:prstGeom>
        </p:spPr>
      </p:pic>
      <p:pic>
        <p:nvPicPr>
          <p:cNvPr id="38" name="Picture 4">
            <a:extLst>
              <a:ext uri="{FF2B5EF4-FFF2-40B4-BE49-F238E27FC236}">
                <a16:creationId xmlns:a16="http://schemas.microsoft.com/office/drawing/2014/main" id="{EC51A462-91D1-4383-B7F9-DE0470ABC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29452" y="30526"/>
            <a:ext cx="2571700" cy="266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36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7006 0.41227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6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67006 0.41227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3" y="2157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6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81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2" fill="hold">
                          <p:stCondLst>
                            <p:cond delay="0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5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</p:childTnLst>
            </p:cTn>
          </p:par>
        </p:tnLst>
        <p:bldLst>
          <p:bldP spid="23" grpId="0" animBg="1"/>
          <p:bldP spid="25" grpId="0" animBg="1"/>
          <p:bldP spid="25" grpId="1" animBg="1"/>
          <p:bldP spid="27" grpId="0" animBg="1"/>
          <p:bldP spid="2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6961B97C-2CFC-4FAD-B997-202C11F38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022EDD-4789-4168-9FAD-1040162DAE8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>
            <a:off x="6109256" y="0"/>
            <a:ext cx="2595974" cy="22002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3BE227-710D-4777-9E91-788045A112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80"/>
          <a:stretch/>
        </p:blipFill>
        <p:spPr>
          <a:xfrm flipH="1">
            <a:off x="3500025" y="0"/>
            <a:ext cx="2595974" cy="2200275"/>
          </a:xfrm>
          <a:prstGeom prst="rect">
            <a:avLst/>
          </a:prstGeom>
        </p:spPr>
      </p:pic>
      <p:pic>
        <p:nvPicPr>
          <p:cNvPr id="2050" name="Picture 2" descr="Ant Move by kossork on DeviantArt">
            <a:extLst>
              <a:ext uri="{FF2B5EF4-FFF2-40B4-BE49-F238E27FC236}">
                <a16:creationId xmlns:a16="http://schemas.microsoft.com/office/drawing/2014/main" id="{6FB45F23-E2B1-497A-BFE6-3B719FABC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747" y="0"/>
            <a:ext cx="3567175" cy="356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DAD1">
            <a:extLst>
              <a:ext uri="{FF2B5EF4-FFF2-40B4-BE49-F238E27FC236}">
                <a16:creationId xmlns:a16="http://schemas.microsoft.com/office/drawing/2014/main" id="{F006D27F-668A-4113-9611-CD00238001C0}"/>
              </a:ext>
            </a:extLst>
          </p:cNvPr>
          <p:cNvSpPr/>
          <p:nvPr/>
        </p:nvSpPr>
        <p:spPr>
          <a:xfrm flipH="1">
            <a:off x="7601359" y="3345587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51</a:t>
            </a:r>
          </a:p>
        </p:txBody>
      </p:sp>
      <p:sp>
        <p:nvSpPr>
          <p:cNvPr id="26" name="DAS1">
            <a:extLst>
              <a:ext uri="{FF2B5EF4-FFF2-40B4-BE49-F238E27FC236}">
                <a16:creationId xmlns:a16="http://schemas.microsoft.com/office/drawing/2014/main" id="{6C8C754C-4205-4C69-BC07-0A9E09FC5011}"/>
              </a:ext>
            </a:extLst>
          </p:cNvPr>
          <p:cNvSpPr/>
          <p:nvPr/>
        </p:nvSpPr>
        <p:spPr>
          <a:xfrm flipH="1">
            <a:off x="2396623" y="3345588"/>
            <a:ext cx="2207742" cy="680869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rgbClr val="00FF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748C313-E060-4C13-B5B6-6C84E2148951}"/>
              </a:ext>
            </a:extLst>
          </p:cNvPr>
          <p:cNvSpPr/>
          <p:nvPr/>
        </p:nvSpPr>
        <p:spPr>
          <a:xfrm>
            <a:off x="284110" y="5918614"/>
            <a:ext cx="1920240" cy="365760"/>
          </a:xfrm>
          <a:prstGeom prst="roundRect">
            <a:avLst>
              <a:gd name="adj" fmla="val 2823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EAF92384-56D0-4899-AB48-BAA49E9A06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" y="5617089"/>
            <a:ext cx="762001" cy="60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7324A64-9222-45C6-B88D-D46D1349F1DF}"/>
              </a:ext>
            </a:extLst>
          </p:cNvPr>
          <p:cNvSpPr txBox="1"/>
          <p:nvPr/>
        </p:nvSpPr>
        <p:spPr>
          <a:xfrm>
            <a:off x="597633" y="5915042"/>
            <a:ext cx="1145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Ciel Panton Black" panose="00000A00000000000000" pitchFamily="50" charset="0"/>
                <a:cs typeface="Arial"/>
                <a:sym typeface="Arial"/>
              </a:rPr>
              <a:t>HẾT GIỜ!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86D26E-2560-4B8A-8FB3-505CA5FC26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0000" y1="37736" x2="10000" y2="377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8752" y="5145492"/>
            <a:ext cx="1016536" cy="660947"/>
          </a:xfrm>
          <a:prstGeom prst="rect">
            <a:avLst/>
          </a:prstGeom>
        </p:spPr>
      </p:pic>
      <p:pic>
        <p:nvPicPr>
          <p:cNvPr id="31" name="Picture 2" descr="Mũi Tên Hoạt Hình Vẽ Mũi Tên Mũi Tên Sáng Tạo Mũi Tên, Phim Hoạt ...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C55F45-B6F9-4CB8-A5DA-3800153E7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11" y="5555773"/>
            <a:ext cx="2266122" cy="185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49C8A53C-92DA-4F26-9F64-3D278C9164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1" end="24395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123950" y="-1676400"/>
            <a:ext cx="609600" cy="609600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DADF1DA-2F1F-483F-8021-777A832202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 end="1977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3952" y="-1676400"/>
            <a:ext cx="609600" cy="609600"/>
          </a:xfrm>
          <a:prstGeom prst="rect">
            <a:avLst/>
          </a:prstGeom>
        </p:spPr>
      </p:pic>
      <p:pic>
        <p:nvPicPr>
          <p:cNvPr id="8" name="1">
            <a:hlinkClick r:id="" action="ppaction://media"/>
            <a:extLst>
              <a:ext uri="{FF2B5EF4-FFF2-40B4-BE49-F238E27FC236}">
                <a16:creationId xmlns:a16="http://schemas.microsoft.com/office/drawing/2014/main" id="{D5DFF8CE-81BC-47BC-A998-B0AA2782EE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94" end="15696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9474" y="-1798551"/>
            <a:ext cx="609600" cy="609600"/>
          </a:xfrm>
          <a:prstGeom prst="rect">
            <a:avLst/>
          </a:prstGeom>
        </p:spPr>
      </p:pic>
      <p:pic>
        <p:nvPicPr>
          <p:cNvPr id="10" name="1">
            <a:hlinkClick r:id="" action="ppaction://media"/>
            <a:extLst>
              <a:ext uri="{FF2B5EF4-FFF2-40B4-BE49-F238E27FC236}">
                <a16:creationId xmlns:a16="http://schemas.microsoft.com/office/drawing/2014/main" id="{E8CD04B6-3A20-4A9D-91AC-55F7120A64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86399" y="-1832236"/>
            <a:ext cx="609600" cy="609600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AD009D77-B362-476C-A238-8F52B71BCF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42898" y="-1832236"/>
            <a:ext cx="609600" cy="609600"/>
          </a:xfrm>
          <a:prstGeom prst="rect">
            <a:avLst/>
          </a:prstGeom>
        </p:spPr>
      </p:pic>
      <p:pic>
        <p:nvPicPr>
          <p:cNvPr id="30" name="1">
            <a:hlinkClick r:id="" action="ppaction://media"/>
            <a:extLst>
              <a:ext uri="{FF2B5EF4-FFF2-40B4-BE49-F238E27FC236}">
                <a16:creationId xmlns:a16="http://schemas.microsoft.com/office/drawing/2014/main" id="{0186F973-C457-4A70-AD75-C6A593D9EA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688771" y="-1293050"/>
            <a:ext cx="609600" cy="609600"/>
          </a:xfrm>
          <a:prstGeom prst="rect">
            <a:avLst/>
          </a:prstGeom>
        </p:spPr>
      </p:pic>
      <p:pic>
        <p:nvPicPr>
          <p:cNvPr id="32" name="1">
            <a:hlinkClick r:id="" action="ppaction://media"/>
            <a:extLst>
              <a:ext uri="{FF2B5EF4-FFF2-40B4-BE49-F238E27FC236}">
                <a16:creationId xmlns:a16="http://schemas.microsoft.com/office/drawing/2014/main" id="{B30AE9A7-13A7-4BFF-B97C-8004E666FE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45270" y="-1293050"/>
            <a:ext cx="609600" cy="609600"/>
          </a:xfrm>
          <a:prstGeom prst="rect">
            <a:avLst/>
          </a:prstGeom>
        </p:spPr>
      </p:pic>
      <p:pic>
        <p:nvPicPr>
          <p:cNvPr id="33" name="1">
            <a:hlinkClick r:id="" action="ppaction://media"/>
            <a:extLst>
              <a:ext uri="{FF2B5EF4-FFF2-40B4-BE49-F238E27FC236}">
                <a16:creationId xmlns:a16="http://schemas.microsoft.com/office/drawing/2014/main" id="{10E7EE76-265B-4BE3-95C5-B60EC0C26A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79" end="8877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63817" y="-1783604"/>
            <a:ext cx="609600" cy="609600"/>
          </a:xfrm>
          <a:prstGeom prst="rect">
            <a:avLst/>
          </a:prstGeom>
        </p:spPr>
      </p:pic>
      <p:pic>
        <p:nvPicPr>
          <p:cNvPr id="34" name="1">
            <a:hlinkClick r:id="" action="ppaction://media"/>
            <a:extLst>
              <a:ext uri="{FF2B5EF4-FFF2-40B4-BE49-F238E27FC236}">
                <a16:creationId xmlns:a16="http://schemas.microsoft.com/office/drawing/2014/main" id="{E761E448-3660-453C-86DB-42F3E8A0E3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76" end="1063.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0316" y="-1783604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DF375B-11B8-4E4F-B58B-26A16BFA97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633" y="5030817"/>
            <a:ext cx="849280" cy="82518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7BFBB8-2F50-43A1-AD21-CB7A250E6D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6150" y="4997474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A997C6-D516-4D02-AA82-385A33CA0E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19546" y="2201080"/>
            <a:ext cx="849280" cy="825187"/>
          </a:xfrm>
          <a:prstGeom prst="rect">
            <a:avLst/>
          </a:prstGeom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DE97B59D-8F8A-4C73-AAC8-24217222E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12572" y="94568"/>
            <a:ext cx="2595974" cy="2724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6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43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3000">
                                          <p:cBhvr additive="base"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3000">
                                          <p:cBhvr additive="base"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2904 0.50069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78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6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6" grpId="0" animBg="1"/>
          <p:bldP spid="26" grpId="1" animBg="1"/>
          <p:bldP spid="27" grpId="0" animBg="1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1.48148E-6 L 0.68659 -0.01945 " pathEditMode="relative" rAng="0" ptsTypes="AA">
                                          <p:cBhvr>
                                            <p:cTn id="6" dur="2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23" y="-97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68764 -0.01689 " pathEditMode="relative" rAng="0" ptsTypes="AA">
                                          <p:cBhvr>
                                            <p:cTn id="8" dur="275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4375" y="-8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2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22" presetClass="exit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13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35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" presetClass="exit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" presetClass="mediacall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0" dur="1367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20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Đồng hồ đếm ngược 1 phú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0500"/>
                                </p:stCondLst>
                                <p:childTnLst>
                                  <p:par>
                                    <p:cTn id="37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4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81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192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0" dur="81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2" dur="1927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3" dur="1176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659 -0.01945 L 0.52904 0.50069 " pathEditMode="relative" rAng="0" ptsTypes="AA">
                                          <p:cBhvr>
                                            <p:cTn id="6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78" y="259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200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68764 -0.01689 L 1.18672 -0.01689 " pathEditMode="relative" rAng="0" ptsTypes="AA">
                                          <p:cBhvr>
                                            <p:cTn id="69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audio>
                  <p:cMediaNode vol="80000">
                    <p:cTn id="7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100000">
                    <p:cTn id="7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7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audio>
                  <p:cMediaNode vol="80000">
                    <p:cTn id="7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  <p:audio>
                  <p:cMediaNode vol="80000">
                    <p:cTn id="7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audio>
                  <p:cMediaNode vol="80000">
                    <p:cTn id="8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audio>
                  <p:cMediaNode vol="8000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3"/>
                    </p:tgtEl>
                  </p:cMediaNode>
                </p:audio>
                <p:audio>
                  <p:cMediaNode vol="80000">
                    <p:cTn id="8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4"/>
                    </p:tgtEl>
                  </p:cMediaNode>
                </p:audio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81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1927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35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1" presetClass="exit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</p:childTnLst>
            </p:cTn>
          </p:par>
        </p:tnLst>
        <p:bldLst>
          <p:bldP spid="23" grpId="0" animBg="1"/>
          <p:bldP spid="26" grpId="0" animBg="1"/>
          <p:bldP spid="26" grpId="1" animBg="1"/>
          <p:bldP spid="27" grpId="0" animBg="1"/>
          <p:bldP spid="2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binet, kitchen, indoor, microwave&#10;&#10;Description automatically generated">
            <a:extLst>
              <a:ext uri="{FF2B5EF4-FFF2-40B4-BE49-F238E27FC236}">
                <a16:creationId xmlns:a16="http://schemas.microsoft.com/office/drawing/2014/main" id="{3A791E83-5DA1-478A-9D5A-53EA60DC7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nen">
            <a:hlinkClick r:id="" action="ppaction://media"/>
            <a:extLst>
              <a:ext uri="{FF2B5EF4-FFF2-40B4-BE49-F238E27FC236}">
                <a16:creationId xmlns:a16="http://schemas.microsoft.com/office/drawing/2014/main" id="{861EC290-16CA-4D69-BD88-4E1AAA779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47409" y="-153634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1A64CE-707E-42BC-A1EB-1AB4055C9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8216" y="4825804"/>
            <a:ext cx="849280" cy="8251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4DD368-7D35-4230-A5BB-68C2700B83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0407" y="4801020"/>
            <a:ext cx="849280" cy="825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8B2F50-11A6-4107-800F-19EA43EB09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7247" y="5576846"/>
            <a:ext cx="849280" cy="82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4C5531-0316-4F3B-872C-19E2DC20DB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39" b="92701" l="9220" r="92908">
                        <a14:foregroundMark x1="90780" y1="45255" x2="90780" y2="45255"/>
                        <a14:foregroundMark x1="91489" y1="25547" x2="91489" y2="25547"/>
                        <a14:foregroundMark x1="92908" y1="40146" x2="92908" y2="40146"/>
                        <a14:foregroundMark x1="93617" y1="51095" x2="93617" y2="51095"/>
                        <a14:foregroundMark x1="86525" y1="69343" x2="86525" y2="69343"/>
                        <a14:foregroundMark x1="78014" y1="74453" x2="77305" y2="75912"/>
                        <a14:foregroundMark x1="70922" y1="78832" x2="70922" y2="78832"/>
                        <a14:foregroundMark x1="63830" y1="80292" x2="61702" y2="82482"/>
                        <a14:foregroundMark x1="59574" y1="83942" x2="58865" y2="85401"/>
                        <a14:foregroundMark x1="58865" y1="86131" x2="58865" y2="86131"/>
                        <a14:foregroundMark x1="53901" y1="85401" x2="53901" y2="85401"/>
                        <a14:foregroundMark x1="43972" y1="83942" x2="43972" y2="83942"/>
                        <a14:foregroundMark x1="37589" y1="83942" x2="37589" y2="83942"/>
                        <a14:foregroundMark x1="24823" y1="77372" x2="24823" y2="77372"/>
                        <a14:foregroundMark x1="19858" y1="72993" x2="19858" y2="72993"/>
                        <a14:foregroundMark x1="57447" y1="89781" x2="57447" y2="89781"/>
                        <a14:foregroundMark x1="55319" y1="92701" x2="55319" y2="92701"/>
                        <a14:backgroundMark x1="17021" y1="72263" x2="17021" y2="72263"/>
                        <a14:backgroundMark x1="36170" y1="87591" x2="36170" y2="87591"/>
                        <a14:backgroundMark x1="41844" y1="88321" x2="41844" y2="88321"/>
                        <a14:backgroundMark x1="11348" y1="71533" x2="11348" y2="71533"/>
                        <a14:backgroundMark x1="19858" y1="72993" x2="19858" y2="72993"/>
                        <a14:backgroundMark x1="56028" y1="94161" x2="56028" y2="94161"/>
                        <a14:backgroundMark x1="53191" y1="92701" x2="53191" y2="92701"/>
                        <a14:backgroundMark x1="58865" y1="93431" x2="58865" y2="93431"/>
                        <a14:backgroundMark x1="55319" y1="92701" x2="55319" y2="92701"/>
                        <a14:backgroundMark x1="78723" y1="84672" x2="78723" y2="84672"/>
                        <a14:backgroundMark x1="91489" y1="69343" x2="91489" y2="693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47054" y="5626207"/>
            <a:ext cx="849280" cy="8251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8A720-CAE5-4B59-99AF-3814AD4ADEF8}"/>
              </a:ext>
            </a:extLst>
          </p:cNvPr>
          <p:cNvGrpSpPr/>
          <p:nvPr/>
        </p:nvGrpSpPr>
        <p:grpSpPr>
          <a:xfrm>
            <a:off x="3072204" y="455967"/>
            <a:ext cx="4852595" cy="1922368"/>
            <a:chOff x="1137423" y="3384090"/>
            <a:chExt cx="3941402" cy="1269817"/>
          </a:xfrm>
          <a:solidFill>
            <a:srgbClr val="002060"/>
          </a:solidFill>
        </p:grpSpPr>
        <p:sp>
          <p:nvSpPr>
            <p:cNvPr id="13" name="Thought Bubble: Cloud 12">
              <a:extLst>
                <a:ext uri="{FF2B5EF4-FFF2-40B4-BE49-F238E27FC236}">
                  <a16:creationId xmlns:a16="http://schemas.microsoft.com/office/drawing/2014/main" id="{D88F03C0-4858-43DF-8611-C9EACC202A6D}"/>
                </a:ext>
              </a:extLst>
            </p:cNvPr>
            <p:cNvSpPr/>
            <p:nvPr/>
          </p:nvSpPr>
          <p:spPr>
            <a:xfrm>
              <a:off x="1137423" y="3384090"/>
              <a:ext cx="3941402" cy="1269817"/>
            </a:xfrm>
            <a:prstGeom prst="cloudCallout">
              <a:avLst>
                <a:gd name="adj1" fmla="val -48866"/>
                <a:gd name="adj2" fmla="val 10550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CB72AA3-BCCD-46BD-9911-C44F32B6CBC3}"/>
                </a:ext>
              </a:extLst>
            </p:cNvPr>
            <p:cNvSpPr txBox="1"/>
            <p:nvPr/>
          </p:nvSpPr>
          <p:spPr>
            <a:xfrm>
              <a:off x="1402866" y="3575571"/>
              <a:ext cx="3425851" cy="711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Cảm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01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6667" numSld="9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1">
            <a:extLst>
              <a:ext uri="{FF2B5EF4-FFF2-40B4-BE49-F238E27FC236}">
                <a16:creationId xmlns:a16="http://schemas.microsoft.com/office/drawing/2014/main" id="{07F7455D-E9B9-4F3A-99CD-CF81F03FD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8EB517A-4164-4C47-945D-E1A0DF99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4198" y="603682"/>
            <a:ext cx="2336321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ounded Rectangle 2">
            <a:extLst>
              <a:ext uri="{FF2B5EF4-FFF2-40B4-BE49-F238E27FC236}">
                <a16:creationId xmlns:a16="http://schemas.microsoft.com/office/drawing/2014/main" id="{9BBABDCD-3A4E-4652-AB0F-AE511FD34B00}"/>
              </a:ext>
            </a:extLst>
          </p:cNvPr>
          <p:cNvSpPr/>
          <p:nvPr/>
        </p:nvSpPr>
        <p:spPr>
          <a:xfrm>
            <a:off x="4350798" y="603682"/>
            <a:ext cx="5867400" cy="990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B901CAD-FA4F-4BDF-A5AE-D178032B92E0}"/>
              </a:ext>
            </a:extLst>
          </p:cNvPr>
          <p:cNvSpPr/>
          <p:nvPr/>
        </p:nvSpPr>
        <p:spPr>
          <a:xfrm>
            <a:off x="3588798" y="603682"/>
            <a:ext cx="685800" cy="838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DBA5E1-B65D-4397-A49B-1D4F8BF5F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99653" y="2197964"/>
            <a:ext cx="2652145" cy="265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97261E0-B287-422D-B87A-01A78007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93453" y="2276045"/>
            <a:ext cx="2529861" cy="2543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443D156E-5ECE-4D46-B534-C19EA8E98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03597" y="2162550"/>
            <a:ext cx="2685179" cy="265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24971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"/>
            <a:ext cx="12191999" cy="6858000"/>
          </a:xfrm>
          <a:prstGeom prst="rect">
            <a:avLst/>
          </a:prstGeom>
        </p:spPr>
      </p:pic>
      <p:sp>
        <p:nvSpPr>
          <p:cNvPr id="3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002774" y="4838700"/>
            <a:ext cx="2456961" cy="838200"/>
          </a:xfrm>
          <a:prstGeom prst="roundRect">
            <a:avLst/>
          </a:prstGeom>
          <a:solidFill>
            <a:srgbClr val="FF6699"/>
          </a:solid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91412" tIns="45712" rIns="91412" bIns="45712" rtlCol="0" anchor="ctr"/>
          <a:lstStyle/>
          <a:p>
            <a:pPr algn="ctr" defTabSz="914196"/>
            <a:endParaRPr lang="en-US" sz="1867" kern="0">
              <a:solidFill>
                <a:prstClr val="white"/>
              </a:solidFill>
              <a:latin typeface="#9Slide02 Noi dung dai"/>
              <a:ea typeface="微软雅黑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249590" y="4951769"/>
            <a:ext cx="1539268" cy="5744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196"/>
            <a:r>
              <a:rPr lang="en-US" sz="3733" b="1" dirty="0" err="1">
                <a:solidFill>
                  <a:prstClr val="white"/>
                </a:solidFill>
                <a:latin typeface="Calibri" pitchFamily="34" charset="0"/>
                <a:ea typeface="微软雅黑"/>
                <a:cs typeface="Calibri" pitchFamily="34" charset="0"/>
              </a:rPr>
              <a:t>Bắt</a:t>
            </a:r>
            <a:r>
              <a:rPr lang="en-US" sz="3733" b="1" dirty="0">
                <a:solidFill>
                  <a:prstClr val="white"/>
                </a:solidFill>
                <a:latin typeface="Calibri" pitchFamily="34" charset="0"/>
                <a:ea typeface="微软雅黑"/>
                <a:cs typeface="Calibri" pitchFamily="34" charset="0"/>
              </a:rPr>
              <a:t> </a:t>
            </a:r>
            <a:r>
              <a:rPr lang="en-US" sz="3733" b="1" dirty="0" err="1">
                <a:solidFill>
                  <a:prstClr val="white"/>
                </a:solidFill>
                <a:latin typeface="Calibri" pitchFamily="34" charset="0"/>
                <a:ea typeface="微软雅黑"/>
                <a:cs typeface="Calibri" pitchFamily="34" charset="0"/>
              </a:rPr>
              <a:t>đầu</a:t>
            </a:r>
            <a:endParaRPr lang="en-US" sz="3733" b="1" dirty="0">
              <a:solidFill>
                <a:prstClr val="white"/>
              </a:solidFill>
              <a:latin typeface="Calibri" pitchFamily="34" charset="0"/>
              <a:ea typeface="微软雅黑"/>
              <a:cs typeface="Calibri" pitchFamily="34" charset="0"/>
            </a:endParaRPr>
          </a:p>
        </p:txBody>
      </p:sp>
      <p:pic>
        <p:nvPicPr>
          <p:cNvPr id="5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69" y="4743836"/>
            <a:ext cx="957532" cy="955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832" y="0"/>
            <a:ext cx="6858000" cy="68580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279400"/>
            <a:ext cx="65532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1253356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600" fill="hold"/>
                                            <p:tgtEl>
                                              <p:spTgt spid="30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9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4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234</Words>
  <Application>Microsoft Office PowerPoint</Application>
  <PresentationFormat>Widescreen</PresentationFormat>
  <Paragraphs>52</Paragraphs>
  <Slides>18</Slides>
  <Notes>8</Notes>
  <HiddenSlides>0</HiddenSlides>
  <MMClips>33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#9Slide02 Noi dung dai</vt:lpstr>
      <vt:lpstr>DengXian</vt:lpstr>
      <vt:lpstr>iCiel Panton Black</vt:lpstr>
      <vt:lpstr>微软雅黑</vt:lpstr>
      <vt:lpstr>宋体</vt:lpstr>
      <vt:lpstr>Arial</vt:lpstr>
      <vt:lpstr>Calibri</vt:lpstr>
      <vt:lpstr>Tahoma</vt:lpstr>
      <vt:lpstr>Times New Roman</vt:lpstr>
      <vt:lpstr>Wingdings</vt:lpstr>
      <vt:lpstr>Office Theme</vt:lpstr>
      <vt:lpstr>2_第一PPT，www.1ppt.com</vt:lpstr>
      <vt:lpstr>2_Office 主题</vt:lpstr>
      <vt:lpstr>1_Office 主题</vt:lpstr>
      <vt:lpstr>自定义设计方案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8</cp:revision>
  <dcterms:created xsi:type="dcterms:W3CDTF">2021-12-09T02:00:08Z</dcterms:created>
  <dcterms:modified xsi:type="dcterms:W3CDTF">2021-12-09T09:44:05Z</dcterms:modified>
</cp:coreProperties>
</file>