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711" r:id="rId3"/>
    <p:sldMasterId id="2147483723" r:id="rId4"/>
  </p:sldMasterIdLst>
  <p:notesMasterIdLst>
    <p:notesMasterId r:id="rId10"/>
  </p:notesMasterIdLst>
  <p:sldIdLst>
    <p:sldId id="256" r:id="rId5"/>
    <p:sldId id="298" r:id="rId6"/>
    <p:sldId id="334" r:id="rId7"/>
    <p:sldId id="275" r:id="rId8"/>
    <p:sldId id="281" r:id="rId9"/>
  </p:sldIdLst>
  <p:sldSz cx="12192000" cy="6858000"/>
  <p:notesSz cx="6858000" cy="9144000"/>
  <p:custDataLst>
    <p:tags r:id="rId1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B0F"/>
    <a:srgbClr val="FF00FF"/>
    <a:srgbClr val="FF0000"/>
    <a:srgbClr val="00FF99"/>
    <a:srgbClr val="00FF00"/>
    <a:srgbClr val="FEFE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231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98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87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533FDB-4389-4B45-9D59-AF1848588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399" y="98123"/>
            <a:ext cx="2530778" cy="25307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53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46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71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56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8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59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72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9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2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32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618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37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4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06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1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2022/10/4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430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audio" Target="../media/audio4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21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252095" y="277906"/>
            <a:ext cx="11535410" cy="6580094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0E2D56F3-EA95-4D9B-80B6-A21AD2E8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5906" y="324077"/>
            <a:ext cx="2152094" cy="94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3">
            <a:extLst>
              <a:ext uri="{FF2B5EF4-FFF2-40B4-BE49-F238E27FC236}">
                <a16:creationId xmlns:a16="http://schemas.microsoft.com/office/drawing/2014/main" id="{6AC4D0D7-44D6-4AB3-ACD8-17EC20275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1448011"/>
            <a:ext cx="3500608" cy="105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FD6F349-352E-4300-AD89-98653058073B}"/>
              </a:ext>
            </a:extLst>
          </p:cNvPr>
          <p:cNvSpPr/>
          <p:nvPr/>
        </p:nvSpPr>
        <p:spPr>
          <a:xfrm>
            <a:off x="4650496" y="138026"/>
            <a:ext cx="3500608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ClrTx/>
            </a:pPr>
            <a:r>
              <a:rPr lang="en-US" sz="4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ABB9330A-5FCC-4FD5-BDA4-9B7EC5CFB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6629400" y="1262612"/>
            <a:ext cx="3245966" cy="12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5">
            <a:extLst>
              <a:ext uri="{FF2B5EF4-FFF2-40B4-BE49-F238E27FC236}">
                <a16:creationId xmlns:a16="http://schemas.microsoft.com/office/drawing/2014/main" id="{CFD97334-E8E2-48FF-9950-032C0D9C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1885950" y="2947844"/>
            <a:ext cx="3089361" cy="147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6">
            <a:extLst>
              <a:ext uri="{FF2B5EF4-FFF2-40B4-BE49-F238E27FC236}">
                <a16:creationId xmlns:a16="http://schemas.microsoft.com/office/drawing/2014/main" id="{AA4CEAF4-9A7A-4BED-B749-0BC2AE6E8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/>
        </p:blipFill>
        <p:spPr bwMode="auto">
          <a:xfrm>
            <a:off x="6899791" y="3009245"/>
            <a:ext cx="304061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7">
            <a:extLst>
              <a:ext uri="{FF2B5EF4-FFF2-40B4-BE49-F238E27FC236}">
                <a16:creationId xmlns:a16="http://schemas.microsoft.com/office/drawing/2014/main" id="{8AEB98A8-28E9-450A-BA63-5C55DBC1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/>
        </p:blipFill>
        <p:spPr bwMode="auto">
          <a:xfrm>
            <a:off x="1889039" y="4936233"/>
            <a:ext cx="2835361" cy="133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>
            <a:extLst>
              <a:ext uri="{FF2B5EF4-FFF2-40B4-BE49-F238E27FC236}">
                <a16:creationId xmlns:a16="http://schemas.microsoft.com/office/drawing/2014/main" id="{13C86455-2DFE-4621-A4F7-AC499A46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6871216" y="4921864"/>
            <a:ext cx="3012931" cy="133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1B26CA3-D78A-42CD-BE56-8C520538669E}"/>
              </a:ext>
            </a:extLst>
          </p:cNvPr>
          <p:cNvSpPr txBox="1"/>
          <p:nvPr/>
        </p:nvSpPr>
        <p:spPr>
          <a:xfrm>
            <a:off x="15240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C5AFD5-4879-4B22-93F0-FCC4E968DF6C}"/>
              </a:ext>
            </a:extLst>
          </p:cNvPr>
          <p:cNvSpPr txBox="1"/>
          <p:nvPr/>
        </p:nvSpPr>
        <p:spPr>
          <a:xfrm>
            <a:off x="6172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F4ACDB1-9502-4AA2-957D-1BA9F6BC4D4A}"/>
              </a:ext>
            </a:extLst>
          </p:cNvPr>
          <p:cNvSpPr txBox="1"/>
          <p:nvPr/>
        </p:nvSpPr>
        <p:spPr>
          <a:xfrm>
            <a:off x="15240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635DCE-5565-4B5D-9185-C84B10DD4489}"/>
              </a:ext>
            </a:extLst>
          </p:cNvPr>
          <p:cNvSpPr txBox="1"/>
          <p:nvPr/>
        </p:nvSpPr>
        <p:spPr>
          <a:xfrm>
            <a:off x="6172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69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60E258-83B2-403A-9CD1-255870F40A8F}"/>
              </a:ext>
            </a:extLst>
          </p:cNvPr>
          <p:cNvSpPr txBox="1"/>
          <p:nvPr/>
        </p:nvSpPr>
        <p:spPr>
          <a:xfrm>
            <a:off x="15240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57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F322C00-7B69-4AFA-B633-D2B099D9897F}"/>
              </a:ext>
            </a:extLst>
          </p:cNvPr>
          <p:cNvSpPr txBox="1"/>
          <p:nvPr/>
        </p:nvSpPr>
        <p:spPr>
          <a:xfrm>
            <a:off x="6172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en-US" sz="28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7" name="Rounded Rectangle 23">
            <a:extLst>
              <a:ext uri="{FF2B5EF4-FFF2-40B4-BE49-F238E27FC236}">
                <a16:creationId xmlns:a16="http://schemas.microsoft.com/office/drawing/2014/main" id="{EB6E3303-99D0-4850-AB9E-0828C7CA982C}"/>
              </a:ext>
            </a:extLst>
          </p:cNvPr>
          <p:cNvSpPr/>
          <p:nvPr/>
        </p:nvSpPr>
        <p:spPr>
          <a:xfrm>
            <a:off x="6019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Rounded Rectangle 29">
            <a:extLst>
              <a:ext uri="{FF2B5EF4-FFF2-40B4-BE49-F238E27FC236}">
                <a16:creationId xmlns:a16="http://schemas.microsoft.com/office/drawing/2014/main" id="{A1FE5264-05F9-4524-ADD3-6420DC0E1C85}"/>
              </a:ext>
            </a:extLst>
          </p:cNvPr>
          <p:cNvSpPr/>
          <p:nvPr/>
        </p:nvSpPr>
        <p:spPr>
          <a:xfrm>
            <a:off x="152400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9" name="Rounded Rectangle 30">
            <a:extLst>
              <a:ext uri="{FF2B5EF4-FFF2-40B4-BE49-F238E27FC236}">
                <a16:creationId xmlns:a16="http://schemas.microsoft.com/office/drawing/2014/main" id="{D05618A4-15D0-4D43-A6A9-934362646EC1}"/>
              </a:ext>
            </a:extLst>
          </p:cNvPr>
          <p:cNvSpPr/>
          <p:nvPr/>
        </p:nvSpPr>
        <p:spPr>
          <a:xfrm>
            <a:off x="2819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Rounded Rectangle 31">
            <a:extLst>
              <a:ext uri="{FF2B5EF4-FFF2-40B4-BE49-F238E27FC236}">
                <a16:creationId xmlns:a16="http://schemas.microsoft.com/office/drawing/2014/main" id="{ED4F429C-573B-4EE5-927C-7CAC43FD42ED}"/>
              </a:ext>
            </a:extLst>
          </p:cNvPr>
          <p:cNvSpPr/>
          <p:nvPr/>
        </p:nvSpPr>
        <p:spPr>
          <a:xfrm>
            <a:off x="6096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D4A50AB7-88ED-4B1A-B1E3-8D989BD1AA43}"/>
              </a:ext>
            </a:extLst>
          </p:cNvPr>
          <p:cNvSpPr/>
          <p:nvPr/>
        </p:nvSpPr>
        <p:spPr>
          <a:xfrm>
            <a:off x="9067800" y="4495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" name="Rounded Rectangle 35">
            <a:extLst>
              <a:ext uri="{FF2B5EF4-FFF2-40B4-BE49-F238E27FC236}">
                <a16:creationId xmlns:a16="http://schemas.microsoft.com/office/drawing/2014/main" id="{E723BAAC-211B-46A5-A50F-456C6B266508}"/>
              </a:ext>
            </a:extLst>
          </p:cNvPr>
          <p:cNvSpPr/>
          <p:nvPr/>
        </p:nvSpPr>
        <p:spPr>
          <a:xfrm>
            <a:off x="1524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3" name="Rounded Rectangle 36">
            <a:extLst>
              <a:ext uri="{FF2B5EF4-FFF2-40B4-BE49-F238E27FC236}">
                <a16:creationId xmlns:a16="http://schemas.microsoft.com/office/drawing/2014/main" id="{D4B02E0C-8991-4307-9B04-5F6519C76B95}"/>
              </a:ext>
            </a:extLst>
          </p:cNvPr>
          <p:cNvSpPr/>
          <p:nvPr/>
        </p:nvSpPr>
        <p:spPr>
          <a:xfrm>
            <a:off x="2819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Rounded Rectangle 37">
            <a:extLst>
              <a:ext uri="{FF2B5EF4-FFF2-40B4-BE49-F238E27FC236}">
                <a16:creationId xmlns:a16="http://schemas.microsoft.com/office/drawing/2014/main" id="{5CC3B47B-E2B2-45C8-9FAF-EEEA43366764}"/>
              </a:ext>
            </a:extLst>
          </p:cNvPr>
          <p:cNvSpPr/>
          <p:nvPr/>
        </p:nvSpPr>
        <p:spPr>
          <a:xfrm>
            <a:off x="4495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5" name="Rounded Rectangle 38">
            <a:extLst>
              <a:ext uri="{FF2B5EF4-FFF2-40B4-BE49-F238E27FC236}">
                <a16:creationId xmlns:a16="http://schemas.microsoft.com/office/drawing/2014/main" id="{3BB0614B-798D-4C1E-B806-3822745EA208}"/>
              </a:ext>
            </a:extLst>
          </p:cNvPr>
          <p:cNvSpPr/>
          <p:nvPr/>
        </p:nvSpPr>
        <p:spPr>
          <a:xfrm>
            <a:off x="6096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6" name="Rounded Rectangle 39">
            <a:extLst>
              <a:ext uri="{FF2B5EF4-FFF2-40B4-BE49-F238E27FC236}">
                <a16:creationId xmlns:a16="http://schemas.microsoft.com/office/drawing/2014/main" id="{699FC1EB-C746-4C16-9A25-B84DA6820E78}"/>
              </a:ext>
            </a:extLst>
          </p:cNvPr>
          <p:cNvSpPr/>
          <p:nvPr/>
        </p:nvSpPr>
        <p:spPr>
          <a:xfrm>
            <a:off x="7467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7" name="Rounded Rectangle 40">
            <a:extLst>
              <a:ext uri="{FF2B5EF4-FFF2-40B4-BE49-F238E27FC236}">
                <a16:creationId xmlns:a16="http://schemas.microsoft.com/office/drawing/2014/main" id="{112624A3-D494-478C-85DF-334FD3D71B0F}"/>
              </a:ext>
            </a:extLst>
          </p:cNvPr>
          <p:cNvSpPr/>
          <p:nvPr/>
        </p:nvSpPr>
        <p:spPr>
          <a:xfrm>
            <a:off x="9067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439D02B-D634-4E31-8836-67FD9F496BD3}"/>
              </a:ext>
            </a:extLst>
          </p:cNvPr>
          <p:cNvSpPr txBox="1"/>
          <p:nvPr/>
        </p:nvSpPr>
        <p:spPr>
          <a:xfrm>
            <a:off x="152400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B71626-29B4-4C9C-BDEE-9E9E4786550E}"/>
              </a:ext>
            </a:extLst>
          </p:cNvPr>
          <p:cNvSpPr txBox="1"/>
          <p:nvPr/>
        </p:nvSpPr>
        <p:spPr>
          <a:xfrm>
            <a:off x="2819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FB8DB30-A36B-4B11-B5B0-033F697D290A}"/>
              </a:ext>
            </a:extLst>
          </p:cNvPr>
          <p:cNvSpPr txBox="1"/>
          <p:nvPr/>
        </p:nvSpPr>
        <p:spPr>
          <a:xfrm>
            <a:off x="4419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en-US" sz="2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66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77" grpId="1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/>
      <p:bldP spid="89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F65374FB-DAA5-4BDD-B734-1542BC7C9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10197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Cloud 36">
            <a:extLst>
              <a:ext uri="{FF2B5EF4-FFF2-40B4-BE49-F238E27FC236}">
                <a16:creationId xmlns:a16="http://schemas.microsoft.com/office/drawing/2014/main" id="{A7C9824B-0409-4C93-907E-2F82BBC65604}"/>
              </a:ext>
            </a:extLst>
          </p:cNvPr>
          <p:cNvSpPr/>
          <p:nvPr/>
        </p:nvSpPr>
        <p:spPr>
          <a:xfrm>
            <a:off x="3429000" y="-8206"/>
            <a:ext cx="5867400" cy="11430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ClrTx/>
            </a:pPr>
            <a:r>
              <a:rPr lang="en-US" sz="4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D306716B-78B7-4623-AD62-B2326C9B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94BDB267-C649-4FF1-987A-0B0A7398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629F1910-56D3-40ED-9558-79AD9480D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9AA902E-0CDE-43B5-93F3-80EC6F27394C}"/>
              </a:ext>
            </a:extLst>
          </p:cNvPr>
          <p:cNvSpPr txBox="1"/>
          <p:nvPr/>
        </p:nvSpPr>
        <p:spPr>
          <a:xfrm>
            <a:off x="1524000" y="36576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153C6E-AE5B-4312-88E7-EE2C559F52DA}"/>
              </a:ext>
            </a:extLst>
          </p:cNvPr>
          <p:cNvSpPr txBox="1"/>
          <p:nvPr/>
        </p:nvSpPr>
        <p:spPr>
          <a:xfrm>
            <a:off x="1524000" y="19050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E7A721-A467-4900-909E-A291F665718B}"/>
              </a:ext>
            </a:extLst>
          </p:cNvPr>
          <p:cNvSpPr txBox="1"/>
          <p:nvPr/>
        </p:nvSpPr>
        <p:spPr>
          <a:xfrm>
            <a:off x="1524000" y="54102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28A1AFE-69C7-4A37-874B-9F8FE959F7C3}"/>
              </a:ext>
            </a:extLst>
          </p:cNvPr>
          <p:cNvSpPr/>
          <p:nvPr/>
        </p:nvSpPr>
        <p:spPr>
          <a:xfrm>
            <a:off x="6629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7D3DF95-064A-4715-8BF4-8543F7F0A44F}"/>
              </a:ext>
            </a:extLst>
          </p:cNvPr>
          <p:cNvSpPr/>
          <p:nvPr/>
        </p:nvSpPr>
        <p:spPr>
          <a:xfrm>
            <a:off x="5105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4A864C7-82D4-4879-9D68-30A8D9F5AEE3}"/>
              </a:ext>
            </a:extLst>
          </p:cNvPr>
          <p:cNvSpPr/>
          <p:nvPr/>
        </p:nvSpPr>
        <p:spPr>
          <a:xfrm>
            <a:off x="8077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28060B4-EB55-4E4B-8BF8-6FBD5C3B31CE}"/>
              </a:ext>
            </a:extLst>
          </p:cNvPr>
          <p:cNvSpPr/>
          <p:nvPr/>
        </p:nvSpPr>
        <p:spPr>
          <a:xfrm>
            <a:off x="8991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AA49AA5-C20F-467E-A3E9-5B8149B659CC}"/>
              </a:ext>
            </a:extLst>
          </p:cNvPr>
          <p:cNvSpPr/>
          <p:nvPr/>
        </p:nvSpPr>
        <p:spPr>
          <a:xfrm>
            <a:off x="5715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C055DC1-85B4-48C8-AD82-47B97CFC059F}"/>
              </a:ext>
            </a:extLst>
          </p:cNvPr>
          <p:cNvSpPr/>
          <p:nvPr/>
        </p:nvSpPr>
        <p:spPr>
          <a:xfrm>
            <a:off x="3429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37ABC6F-6427-41B3-AEF3-02524498DEB8}"/>
              </a:ext>
            </a:extLst>
          </p:cNvPr>
          <p:cNvSpPr/>
          <p:nvPr/>
        </p:nvSpPr>
        <p:spPr>
          <a:xfrm>
            <a:off x="6553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CEE9523-81B3-46D3-86C0-9F16B8231419}"/>
              </a:ext>
            </a:extLst>
          </p:cNvPr>
          <p:cNvSpPr/>
          <p:nvPr/>
        </p:nvSpPr>
        <p:spPr>
          <a:xfrm>
            <a:off x="9829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D7E659C-92C2-4F66-8FE2-E321DDF66337}"/>
              </a:ext>
            </a:extLst>
          </p:cNvPr>
          <p:cNvSpPr/>
          <p:nvPr/>
        </p:nvSpPr>
        <p:spPr>
          <a:xfrm>
            <a:off x="7391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D356284-F467-40AC-8845-C663180D0E68}"/>
              </a:ext>
            </a:extLst>
          </p:cNvPr>
          <p:cNvSpPr/>
          <p:nvPr/>
        </p:nvSpPr>
        <p:spPr>
          <a:xfrm>
            <a:off x="5791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A2FC0E1-FC7C-4853-96F5-C28728E1AC95}"/>
              </a:ext>
            </a:extLst>
          </p:cNvPr>
          <p:cNvSpPr/>
          <p:nvPr/>
        </p:nvSpPr>
        <p:spPr>
          <a:xfrm>
            <a:off x="4953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84FC301-B1DF-4B47-8838-6822CE7052D2}"/>
              </a:ext>
            </a:extLst>
          </p:cNvPr>
          <p:cNvSpPr/>
          <p:nvPr/>
        </p:nvSpPr>
        <p:spPr>
          <a:xfrm>
            <a:off x="6629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5E97B2A-3B18-4D1B-BAB9-F16E84728C15}"/>
              </a:ext>
            </a:extLst>
          </p:cNvPr>
          <p:cNvSpPr/>
          <p:nvPr/>
        </p:nvSpPr>
        <p:spPr>
          <a:xfrm>
            <a:off x="8991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AFEEA60-133A-40D0-A09C-1E16AA53B274}"/>
              </a:ext>
            </a:extLst>
          </p:cNvPr>
          <p:cNvSpPr/>
          <p:nvPr/>
        </p:nvSpPr>
        <p:spPr>
          <a:xfrm>
            <a:off x="8077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32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1654924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  <p:bldP spid="42" grpId="1"/>
      <p:bldP spid="42" grpId="2"/>
      <p:bldP spid="43" grpId="0"/>
      <p:bldP spid="45" grpId="0"/>
      <p:bldP spid="45" grpId="1"/>
      <p:bldP spid="45" grpId="2"/>
      <p:bldP spid="4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886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ClrTx/>
            </a:pP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endPara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971801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9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1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1066801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63000" y="1219201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116</Words>
  <Application>Microsoft Office PowerPoint</Application>
  <PresentationFormat>Widescreen</PresentationFormat>
  <Paragraphs>45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Times New Roman</vt:lpstr>
      <vt:lpstr>字魂59号-创粗黑</vt:lpstr>
      <vt:lpstr>1_Office Theme</vt:lpstr>
      <vt:lpstr>Office Theme</vt:lpstr>
      <vt:lpstr>2_Office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THUY LINH</cp:lastModifiedBy>
  <cp:revision>238</cp:revision>
  <dcterms:created xsi:type="dcterms:W3CDTF">2021-02-20T02:56:00Z</dcterms:created>
  <dcterms:modified xsi:type="dcterms:W3CDTF">2022-10-03T23:05:01Z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