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6" r:id="rId3"/>
  </p:sldMasterIdLst>
  <p:notesMasterIdLst>
    <p:notesMasterId r:id="rId12"/>
  </p:notesMasterIdLst>
  <p:sldIdLst>
    <p:sldId id="289" r:id="rId4"/>
    <p:sldId id="290" r:id="rId5"/>
    <p:sldId id="292" r:id="rId6"/>
    <p:sldId id="293" r:id="rId7"/>
    <p:sldId id="294" r:id="rId8"/>
    <p:sldId id="277" r:id="rId9"/>
    <p:sldId id="278" r:id="rId10"/>
    <p:sldId id="29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8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3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5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59024"/>
            <a:ext cx="1901121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2023/2/7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4543119"/>
            <a:ext cx="362090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836930" y="-92075"/>
            <a:ext cx="10715625" cy="6229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134076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90151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1956435" y="1689100"/>
            <a:ext cx="5615305" cy="1676400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lstStyle/>
          <a:p>
            <a:pPr algn="ctr" defTabSz="1140460">
              <a:defRPr/>
            </a:pPr>
            <a:r>
              <a:rPr lang="en-US" sz="4125" b="1" dirty="0" err="1">
                <a:solidFill>
                  <a:schemeClr val="bg1"/>
                </a:solidFill>
                <a:latin typeface="Times New Roman" panose="02020603050405020304" pitchFamily="18" charset="0"/>
                <a:ea typeface="黑体" panose="020B0503020204020204" pitchFamily="49" charset="-122"/>
                <a:cs typeface="Times New Roman" panose="02020603050405020304" pitchFamily="18" charset="0"/>
              </a:rPr>
              <a:t>Bài 18: Chăm sóc bảo vệ vật nuôi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57400" y="2057400"/>
            <a:ext cx="501904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p:transition spd="slow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42925" y="414020"/>
            <a:ext cx="72294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Cả lớp cùng hát bài Gà Trống Mèo Con Và Cún Con</a:t>
            </a:r>
          </a:p>
        </p:txBody>
      </p:sp>
      <p:pic>
        <p:nvPicPr>
          <p:cNvPr id="3" name="Gà Trống Mèo Con Và Cún Con - Nhà Em Có Con Gà Trố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375" y="1857375"/>
            <a:ext cx="7715250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khám phá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36888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5706745"/>
            <a:ext cx="8424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400" spc="2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spc="20">
                <a:latin typeface="Times New Roman" panose="02020603050405020304" pitchFamily="18" charset="0"/>
                <a:cs typeface="Times New Roman" panose="02020603050405020304" pitchFamily="18" charset="0"/>
              </a:rPr>
              <a:t>ác việc làm chăm sóc và bảo vệ </a:t>
            </a:r>
            <a:r>
              <a:rPr lang="vi-VN" sz="2400" spc="2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lang="vi-VN" sz="2400" spc="20">
                <a:latin typeface="Times New Roman" panose="02020603050405020304" pitchFamily="18" charset="0"/>
                <a:cs typeface="Times New Roman" panose="02020603050405020304" pitchFamily="18" charset="0"/>
              </a:rPr>
              <a:t>nuôi: cho ăn, uống; giữ ấm cho động </a:t>
            </a:r>
            <a:r>
              <a:rPr lang="vi-VN" sz="2400" spc="2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lang="vi-VN" sz="2400" spc="20">
                <a:latin typeface="Times New Roman" panose="02020603050405020304" pitchFamily="18" charset="0"/>
                <a:cs typeface="Times New Roman" panose="02020603050405020304" pitchFamily="18" charset="0"/>
              </a:rPr>
              <a:t>vào mùa đông</a:t>
            </a:r>
            <a:r>
              <a:rPr lang="vi-VN" sz="2400" spc="2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65455"/>
            <a:ext cx="7564755" cy="4822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36888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24915" y="2625090"/>
          <a:ext cx="6096000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r>
                        <a:rPr lang="vi-VN" smtClean="0">
                          <a:solidFill>
                            <a:srgbClr val="FF0000"/>
                          </a:solidFill>
                        </a:rPr>
                        <a:t>Việc</a:t>
                      </a:r>
                      <a:r>
                        <a:rPr lang="vi-VN" baseline="0" smtClean="0">
                          <a:solidFill>
                            <a:srgbClr val="FF0000"/>
                          </a:solidFill>
                        </a:rPr>
                        <a:t> nên làm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mtClean="0">
                          <a:solidFill>
                            <a:srgbClr val="FF0000"/>
                          </a:solidFill>
                        </a:rPr>
                        <a:t>Việc</a:t>
                      </a:r>
                      <a:r>
                        <a:rPr lang="vi-VN" baseline="0" smtClean="0">
                          <a:solidFill>
                            <a:srgbClr val="FF0000"/>
                          </a:solidFill>
                        </a:rPr>
                        <a:t>  không nên làm</a:t>
                      </a:r>
                      <a:endParaRPr lang="en-US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3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3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20850" y="373380"/>
            <a:ext cx="62249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ai chiến thắng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257800"/>
            <a:ext cx="4367530" cy="160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oup 3"/>
          <p:cNvGrpSpPr/>
          <p:nvPr/>
        </p:nvGrpSpPr>
        <p:grpSpPr>
          <a:xfrm rot="10800000">
            <a:off x="1646116" y="-198086"/>
            <a:ext cx="309530" cy="1820482"/>
            <a:chOff x="4980416" y="5037518"/>
            <a:chExt cx="412706" cy="1820482"/>
          </a:xfrm>
        </p:grpSpPr>
        <p:sp>
          <p:nvSpPr>
            <p:cNvPr id="368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4"/>
          <p:cNvGrpSpPr/>
          <p:nvPr/>
        </p:nvGrpSpPr>
        <p:grpSpPr>
          <a:xfrm rot="10800000">
            <a:off x="1254281" y="-198086"/>
            <a:ext cx="309530" cy="2155512"/>
            <a:chOff x="5502862" y="5355294"/>
            <a:chExt cx="412706" cy="1502706"/>
          </a:xfrm>
        </p:grpSpPr>
        <p:sp>
          <p:nvSpPr>
            <p:cNvPr id="380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7"/>
          <p:cNvGrpSpPr/>
          <p:nvPr/>
        </p:nvGrpSpPr>
        <p:grpSpPr>
          <a:xfrm rot="10800000">
            <a:off x="165628" y="-198086"/>
            <a:ext cx="305490" cy="1502706"/>
            <a:chOff x="6959786" y="5355294"/>
            <a:chExt cx="407320" cy="1502706"/>
          </a:xfrm>
        </p:grpSpPr>
        <p:sp>
          <p:nvSpPr>
            <p:cNvPr id="392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5"/>
          <p:cNvGrpSpPr/>
          <p:nvPr/>
        </p:nvGrpSpPr>
        <p:grpSpPr>
          <a:xfrm rot="10800000">
            <a:off x="882140" y="-195393"/>
            <a:ext cx="302964" cy="2588666"/>
            <a:chOff x="6007804" y="4266641"/>
            <a:chExt cx="403952" cy="2588666"/>
          </a:xfrm>
        </p:grpSpPr>
        <p:sp>
          <p:nvSpPr>
            <p:cNvPr id="404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6"/>
          <p:cNvGrpSpPr/>
          <p:nvPr/>
        </p:nvGrpSpPr>
        <p:grpSpPr>
          <a:xfrm rot="10800000">
            <a:off x="523632" y="-195393"/>
            <a:ext cx="307004" cy="3142082"/>
            <a:chOff x="6480429" y="3713225"/>
            <a:chExt cx="409339" cy="3142082"/>
          </a:xfrm>
        </p:grpSpPr>
        <p:sp>
          <p:nvSpPr>
            <p:cNvPr id="416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9" name="Group 3"/>
          <p:cNvGrpSpPr/>
          <p:nvPr/>
        </p:nvGrpSpPr>
        <p:grpSpPr>
          <a:xfrm rot="10800000">
            <a:off x="3369103" y="-207511"/>
            <a:ext cx="309530" cy="1820482"/>
            <a:chOff x="4980416" y="5037518"/>
            <a:chExt cx="412706" cy="1820482"/>
          </a:xfrm>
        </p:grpSpPr>
        <p:sp>
          <p:nvSpPr>
            <p:cNvPr id="478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7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8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0" name="Group 4"/>
          <p:cNvGrpSpPr/>
          <p:nvPr/>
        </p:nvGrpSpPr>
        <p:grpSpPr>
          <a:xfrm rot="10800000">
            <a:off x="2928658" y="-198086"/>
            <a:ext cx="309530" cy="1502706"/>
            <a:chOff x="5502862" y="5355294"/>
            <a:chExt cx="412706" cy="1502706"/>
          </a:xfrm>
        </p:grpSpPr>
        <p:sp>
          <p:nvSpPr>
            <p:cNvPr id="467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1" name="Group 7"/>
          <p:cNvGrpSpPr/>
          <p:nvPr/>
        </p:nvGrpSpPr>
        <p:grpSpPr>
          <a:xfrm rot="10800000">
            <a:off x="2037446" y="-207437"/>
            <a:ext cx="305490" cy="2013200"/>
            <a:chOff x="6959786" y="5355294"/>
            <a:chExt cx="407320" cy="1502706"/>
          </a:xfrm>
        </p:grpSpPr>
        <p:sp>
          <p:nvSpPr>
            <p:cNvPr id="456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3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4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2" name="Group 5"/>
          <p:cNvGrpSpPr/>
          <p:nvPr/>
        </p:nvGrpSpPr>
        <p:grpSpPr>
          <a:xfrm rot="10800000">
            <a:off x="2460845" y="-204744"/>
            <a:ext cx="302964" cy="2167807"/>
            <a:chOff x="6007804" y="4266641"/>
            <a:chExt cx="403952" cy="2588666"/>
          </a:xfrm>
        </p:grpSpPr>
        <p:sp>
          <p:nvSpPr>
            <p:cNvPr id="445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1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2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3" name="Group 6"/>
          <p:cNvGrpSpPr/>
          <p:nvPr/>
        </p:nvGrpSpPr>
        <p:grpSpPr>
          <a:xfrm rot="10800000">
            <a:off x="8539219" y="-232268"/>
            <a:ext cx="307004" cy="3142082"/>
            <a:chOff x="6480429" y="3713225"/>
            <a:chExt cx="409339" cy="3142082"/>
          </a:xfrm>
        </p:grpSpPr>
        <p:sp>
          <p:nvSpPr>
            <p:cNvPr id="43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9" name="Group 5"/>
          <p:cNvGrpSpPr/>
          <p:nvPr/>
        </p:nvGrpSpPr>
        <p:grpSpPr>
          <a:xfrm rot="10800000">
            <a:off x="3778178" y="-204818"/>
            <a:ext cx="302964" cy="2167807"/>
            <a:chOff x="6007804" y="4266641"/>
            <a:chExt cx="403952" cy="2588666"/>
          </a:xfrm>
        </p:grpSpPr>
        <p:sp>
          <p:nvSpPr>
            <p:cNvPr id="49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1" name="Group 3"/>
          <p:cNvGrpSpPr/>
          <p:nvPr/>
        </p:nvGrpSpPr>
        <p:grpSpPr>
          <a:xfrm rot="10800000">
            <a:off x="6389930" y="-245273"/>
            <a:ext cx="309530" cy="1820482"/>
            <a:chOff x="4980416" y="5037518"/>
            <a:chExt cx="412706" cy="1820482"/>
          </a:xfrm>
        </p:grpSpPr>
        <p:sp>
          <p:nvSpPr>
            <p:cNvPr id="50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3" name="Group 4"/>
          <p:cNvGrpSpPr/>
          <p:nvPr/>
        </p:nvGrpSpPr>
        <p:grpSpPr>
          <a:xfrm rot="10800000">
            <a:off x="5998096" y="-245273"/>
            <a:ext cx="309530" cy="2155512"/>
            <a:chOff x="5502862" y="5355294"/>
            <a:chExt cx="412706" cy="1502706"/>
          </a:xfrm>
        </p:grpSpPr>
        <p:sp>
          <p:nvSpPr>
            <p:cNvPr id="51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5" name="Group 3"/>
          <p:cNvGrpSpPr/>
          <p:nvPr/>
        </p:nvGrpSpPr>
        <p:grpSpPr>
          <a:xfrm rot="10800000">
            <a:off x="8112917" y="-254699"/>
            <a:ext cx="309530" cy="2460133"/>
            <a:chOff x="4980416" y="5037518"/>
            <a:chExt cx="412706" cy="1820482"/>
          </a:xfrm>
        </p:grpSpPr>
        <p:sp>
          <p:nvSpPr>
            <p:cNvPr id="52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7" name="Group 4"/>
          <p:cNvGrpSpPr/>
          <p:nvPr/>
        </p:nvGrpSpPr>
        <p:grpSpPr>
          <a:xfrm rot="10800000">
            <a:off x="7672473" y="-245273"/>
            <a:ext cx="309530" cy="2631814"/>
            <a:chOff x="5502862" y="5355294"/>
            <a:chExt cx="412706" cy="1502706"/>
          </a:xfrm>
        </p:grpSpPr>
        <p:sp>
          <p:nvSpPr>
            <p:cNvPr id="53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9" name="Group 7"/>
          <p:cNvGrpSpPr/>
          <p:nvPr/>
        </p:nvGrpSpPr>
        <p:grpSpPr>
          <a:xfrm rot="10800000">
            <a:off x="6781260" y="-254624"/>
            <a:ext cx="305490" cy="2013200"/>
            <a:chOff x="6959786" y="5355294"/>
            <a:chExt cx="407320" cy="1502706"/>
          </a:xfrm>
        </p:grpSpPr>
        <p:sp>
          <p:nvSpPr>
            <p:cNvPr id="55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1" name="Group 5"/>
          <p:cNvGrpSpPr/>
          <p:nvPr/>
        </p:nvGrpSpPr>
        <p:grpSpPr>
          <a:xfrm rot="10800000">
            <a:off x="7204659" y="-251932"/>
            <a:ext cx="302964" cy="2106477"/>
            <a:chOff x="6007804" y="4266641"/>
            <a:chExt cx="403952" cy="2588666"/>
          </a:xfrm>
        </p:grpSpPr>
        <p:sp>
          <p:nvSpPr>
            <p:cNvPr id="56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3" name="Group 6"/>
          <p:cNvGrpSpPr/>
          <p:nvPr/>
        </p:nvGrpSpPr>
        <p:grpSpPr>
          <a:xfrm rot="10800000">
            <a:off x="5536805" y="-225682"/>
            <a:ext cx="307004" cy="2412631"/>
            <a:chOff x="6480429" y="3713225"/>
            <a:chExt cx="409339" cy="3142082"/>
          </a:xfrm>
        </p:grpSpPr>
        <p:sp>
          <p:nvSpPr>
            <p:cNvPr id="57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5" name="Group 4"/>
          <p:cNvGrpSpPr/>
          <p:nvPr/>
        </p:nvGrpSpPr>
        <p:grpSpPr>
          <a:xfrm rot="10800000">
            <a:off x="5084622" y="-218284"/>
            <a:ext cx="309530" cy="1502706"/>
            <a:chOff x="5502862" y="5355294"/>
            <a:chExt cx="412706" cy="1502706"/>
          </a:xfrm>
        </p:grpSpPr>
        <p:sp>
          <p:nvSpPr>
            <p:cNvPr id="58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7" name="Group 7"/>
          <p:cNvGrpSpPr/>
          <p:nvPr/>
        </p:nvGrpSpPr>
        <p:grpSpPr>
          <a:xfrm rot="10800000">
            <a:off x="4199864" y="-228050"/>
            <a:ext cx="305490" cy="2013200"/>
            <a:chOff x="6959786" y="5355294"/>
            <a:chExt cx="407320" cy="1502706"/>
          </a:xfrm>
        </p:grpSpPr>
        <p:sp>
          <p:nvSpPr>
            <p:cNvPr id="59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9" name="Group 5"/>
          <p:cNvGrpSpPr/>
          <p:nvPr/>
        </p:nvGrpSpPr>
        <p:grpSpPr>
          <a:xfrm rot="10800000">
            <a:off x="4623263" y="-225357"/>
            <a:ext cx="302964" cy="2167807"/>
            <a:chOff x="6007804" y="4266641"/>
            <a:chExt cx="403952" cy="2588666"/>
          </a:xfrm>
        </p:grpSpPr>
        <p:sp>
          <p:nvSpPr>
            <p:cNvPr id="61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49614" y="2946689"/>
            <a:ext cx="488950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</Words>
  <Application>Microsoft Office PowerPoint</Application>
  <PresentationFormat>On-screen Show (4:3)</PresentationFormat>
  <Paragraphs>15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宋体</vt:lpstr>
      <vt:lpstr>Arial</vt:lpstr>
      <vt:lpstr>Calibri</vt:lpstr>
      <vt:lpstr>Georgia</vt:lpstr>
      <vt:lpstr>inpin heiti</vt:lpstr>
      <vt:lpstr>黑体</vt:lpstr>
      <vt:lpstr>Times New Roman</vt:lpstr>
      <vt:lpstr>Trebuchet MS</vt:lpstr>
      <vt:lpstr>Office Theme</vt:lpstr>
      <vt:lpstr>第一PPT，www.1ppt.com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THUY LINH</cp:lastModifiedBy>
  <cp:revision>43</cp:revision>
  <dcterms:created xsi:type="dcterms:W3CDTF">2006-08-16T00:00:00Z</dcterms:created>
  <dcterms:modified xsi:type="dcterms:W3CDTF">2023-02-06T23:36:32Z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