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312" r:id="rId3"/>
    <p:sldId id="313" r:id="rId4"/>
    <p:sldId id="256" r:id="rId5"/>
    <p:sldId id="276" r:id="rId6"/>
    <p:sldId id="277" r:id="rId7"/>
    <p:sldId id="278" r:id="rId8"/>
    <p:sldId id="279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Bài 17: Con vật quanh em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8405" y="469265"/>
            <a:ext cx="5308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bài: 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vành </a:t>
            </a:r>
            <a:r>
              <a:rPr lang="vi-V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04800"/>
            <a:ext cx="297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3266"/>
            <a:ext cx="7543800" cy="537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7724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717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15293"/>
            <a:ext cx="800925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vi-VN" sz="2800" spc="20">
                <a:latin typeface="+mj-lt"/>
              </a:rPr>
              <a:t>Đ</a:t>
            </a:r>
            <a:r>
              <a:rPr lang="vi-VN" sz="2800" spc="20">
                <a:latin typeface="+mj-lt"/>
              </a:rPr>
              <a:t>ang quan sát các con chim, kiến; bọ rùa đang ăn rệp</a:t>
            </a:r>
            <a:r>
              <a:rPr lang="vi-VN" sz="2800" spc="20" smtClean="0">
                <a:latin typeface="+mj-lt"/>
              </a:rPr>
              <a:t>;</a:t>
            </a:r>
            <a:endParaRPr lang="en-US" sz="2800" spc="20" smtClean="0">
              <a:latin typeface="+mj-lt"/>
            </a:endParaRPr>
          </a:p>
          <a:p>
            <a:pPr lvl="0" algn="ctr"/>
            <a:r>
              <a:rPr lang="vi-VN" sz="2800" spc="20" smtClean="0">
                <a:latin typeface="+mj-lt"/>
              </a:rPr>
              <a:t> </a:t>
            </a:r>
            <a:r>
              <a:rPr lang="vi-VN" sz="2800" spc="20">
                <a:latin typeface="+mj-lt"/>
              </a:rPr>
              <a:t>HS thấy bọ ngựa trên lá cây.</a:t>
            </a:r>
            <a:endParaRPr lang="en-US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8382000" cy="71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614" y="2946689"/>
            <a:ext cx="48895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inpin heiti</vt:lpstr>
      <vt:lpstr>黑体</vt:lpstr>
      <vt:lpstr>Times New Roman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THUY LINH</cp:lastModifiedBy>
  <cp:revision>31</cp:revision>
  <dcterms:created xsi:type="dcterms:W3CDTF">2006-08-16T00:00:00Z</dcterms:created>
  <dcterms:modified xsi:type="dcterms:W3CDTF">2022-10-03T23:02:54Z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