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9"/>
  </p:notesMasterIdLst>
  <p:sldIdLst>
    <p:sldId id="256" r:id="rId5"/>
    <p:sldId id="258" r:id="rId6"/>
    <p:sldId id="275" r:id="rId7"/>
    <p:sldId id="266" r:id="rId8"/>
    <p:sldId id="276" r:id="rId9"/>
    <p:sldId id="277" r:id="rId10"/>
    <p:sldId id="278" r:id="rId11"/>
    <p:sldId id="267" r:id="rId12"/>
    <p:sldId id="279" r:id="rId13"/>
    <p:sldId id="268" r:id="rId14"/>
    <p:sldId id="280" r:id="rId15"/>
    <p:sldId id="281" r:id="rId16"/>
    <p:sldId id="269" r:id="rId17"/>
    <p:sldId id="282" r:id="rId18"/>
    <p:sldId id="270" r:id="rId19"/>
    <p:sldId id="283" r:id="rId20"/>
    <p:sldId id="271" r:id="rId21"/>
    <p:sldId id="284" r:id="rId22"/>
    <p:sldId id="285" r:id="rId23"/>
    <p:sldId id="272" r:id="rId24"/>
    <p:sldId id="286" r:id="rId25"/>
    <p:sldId id="273" r:id="rId26"/>
    <p:sldId id="287" r:id="rId27"/>
    <p:sldId id="274" r:id="rId28"/>
  </p:sldIdLst>
  <p:sldSz cx="9144000" cy="5143500" type="screen16x9"/>
  <p:notesSz cx="6858000" cy="9144000"/>
  <p:embeddedFontLst>
    <p:embeddedFont>
      <p:font typeface="DFPOP1-W9" charset="-128"/>
      <p:regular r:id="rId30"/>
    </p:embeddedFont>
    <p:embeddedFont>
      <p:font typeface="Arial-Rounded" charset="0"/>
      <p:regular r:id="rId31"/>
    </p:embeddedFont>
    <p:embeddedFont>
      <p:font typeface="HL Hoctro" charset="0"/>
      <p:regular r:id="rId32"/>
    </p:embeddedFont>
    <p:embeddedFont>
      <p:font typeface="宋体" pitchFamily="2" charset="-122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77"/>
            <p14:sldId id="278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80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-1734" y="-10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70612"/>
            <a:ext cx="4880613" cy="706706"/>
            <a:chOff x="2273580" y="2715039"/>
            <a:chExt cx="4880613" cy="706706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1503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725852" y="541834"/>
            <a:ext cx="2767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>
                <a:solidFill>
                  <a:srgbClr val="4CA420"/>
                </a:solidFill>
                <a:latin typeface="HL Hoctro" panose="02000000000000000000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endParaRPr lang="zh-CN" altLang="en-US" sz="3200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456507CA-563C-4E84-96BC-D406D1552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7" b="39157"/>
          <a:stretch/>
        </p:blipFill>
        <p:spPr>
          <a:xfrm>
            <a:off x="823373" y="1328468"/>
            <a:ext cx="7324725" cy="23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 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3200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B87E5EA-B738-483C-BD90-0802211D530F}"/>
              </a:ext>
            </a:extLst>
          </p:cNvPr>
          <p:cNvSpPr/>
          <p:nvPr/>
        </p:nvSpPr>
        <p:spPr>
          <a:xfrm>
            <a:off x="1447212" y="1799757"/>
            <a:ext cx="3226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6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6AC064CB-F32F-40DB-A8F8-D2BDF9EB5902}"/>
              </a:ext>
            </a:extLst>
          </p:cNvPr>
          <p:cNvSpPr/>
          <p:nvPr/>
        </p:nvSpPr>
        <p:spPr>
          <a:xfrm>
            <a:off x="4462486" y="1793622"/>
            <a:ext cx="3226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6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40914BD5-55B4-4A73-8F34-EF6C6547B99C}"/>
              </a:ext>
            </a:extLst>
          </p:cNvPr>
          <p:cNvSpPr/>
          <p:nvPr/>
        </p:nvSpPr>
        <p:spPr>
          <a:xfrm>
            <a:off x="4470400" y="1787487"/>
            <a:ext cx="3226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6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xmlns="" id="{63EAF4D1-AA65-4EFA-BD15-B31C71E1FD91}"/>
              </a:ext>
            </a:extLst>
          </p:cNvPr>
          <p:cNvSpPr/>
          <p:nvPr/>
        </p:nvSpPr>
        <p:spPr>
          <a:xfrm>
            <a:off x="1949269" y="1087238"/>
            <a:ext cx="50712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2304869" y="1087237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bổ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1036320" y="2551545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khen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5087984" y="1107441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A2F459A0-6A26-4DA5-B309-4C38E867922B}"/>
              </a:ext>
            </a:extLst>
          </p:cNvPr>
          <p:cNvSpPr/>
          <p:nvPr/>
        </p:nvSpPr>
        <p:spPr>
          <a:xfrm>
            <a:off x="3189514" y="2551546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6 -0.04382 L -0.25902 0.279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3" b="36376"/>
          <a:stretch/>
        </p:blipFill>
        <p:spPr>
          <a:xfrm>
            <a:off x="1196378" y="1148079"/>
            <a:ext cx="6751244" cy="343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638354" y="5633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71901" r="14033" b="9549"/>
          <a:stretch/>
        </p:blipFill>
        <p:spPr>
          <a:xfrm>
            <a:off x="157861" y="1056639"/>
            <a:ext cx="8828278" cy="343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638354" y="563304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AA025045-4BEC-4053-AD7F-BB20DBF8B4FF}"/>
              </a:ext>
            </a:extLst>
          </p:cNvPr>
          <p:cNvSpPr/>
          <p:nvPr/>
        </p:nvSpPr>
        <p:spPr>
          <a:xfrm>
            <a:off x="4008474" y="1807535"/>
            <a:ext cx="1935126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4D1F74B1-A493-4F90-83D0-FFDCD4969EF8}"/>
              </a:ext>
            </a:extLst>
          </p:cNvPr>
          <p:cNvSpPr/>
          <p:nvPr/>
        </p:nvSpPr>
        <p:spPr>
          <a:xfrm>
            <a:off x="3125972" y="2296633"/>
            <a:ext cx="616688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6E86600A-260E-4EDA-8C1F-2E79C8D20FB9}"/>
              </a:ext>
            </a:extLst>
          </p:cNvPr>
          <p:cNvSpPr/>
          <p:nvPr/>
        </p:nvSpPr>
        <p:spPr>
          <a:xfrm>
            <a:off x="4465674" y="2327201"/>
            <a:ext cx="616688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9" t="12713" r="9732" b="78613"/>
          <a:stretch/>
        </p:blipFill>
        <p:spPr>
          <a:xfrm>
            <a:off x="263347" y="1599576"/>
            <a:ext cx="8719287" cy="182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2581835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E70D5203-C913-4D7A-BAE1-08A9F14E5A39}"/>
              </a:ext>
            </a:extLst>
          </p:cNvPr>
          <p:cNvSpPr/>
          <p:nvPr/>
        </p:nvSpPr>
        <p:spPr>
          <a:xfrm>
            <a:off x="4900323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đẹp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7118977" y="1678192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ách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vở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CBBFFB9C-BE2C-49E6-A050-4CD40B5FD726}"/>
              </a:ext>
            </a:extLst>
          </p:cNvPr>
          <p:cNvSpPr/>
          <p:nvPr/>
        </p:nvSpPr>
        <p:spPr>
          <a:xfrm>
            <a:off x="4755091" y="2445300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ữ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BF504A1A-8443-494E-BC4E-32D77EFC1CE9}"/>
              </a:ext>
            </a:extLst>
          </p:cNvPr>
          <p:cNvSpPr/>
          <p:nvPr/>
        </p:nvSpPr>
        <p:spPr>
          <a:xfrm>
            <a:off x="2581835" y="2427099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ảnh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34226D4E-3F01-4C02-81D6-DF350CD10A44}"/>
              </a:ext>
            </a:extLst>
          </p:cNvPr>
          <p:cNvSpPr/>
          <p:nvPr/>
        </p:nvSpPr>
        <p:spPr>
          <a:xfrm>
            <a:off x="7134039" y="242709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49923" r="5129" b="8389"/>
          <a:stretch/>
        </p:blipFill>
        <p:spPr>
          <a:xfrm>
            <a:off x="4572000" y="1247888"/>
            <a:ext cx="4645860" cy="350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508540" y="262090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8EE7D316-1524-4456-B263-AED08A2F4A8F}"/>
              </a:ext>
            </a:extLst>
          </p:cNvPr>
          <p:cNvSpPr/>
          <p:nvPr/>
        </p:nvSpPr>
        <p:spPr>
          <a:xfrm>
            <a:off x="400963" y="955500"/>
            <a:ext cx="4095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FD33C0DE-D76D-49EC-9F5F-2EB09012767C}"/>
              </a:ext>
            </a:extLst>
          </p:cNvPr>
          <p:cNvSpPr/>
          <p:nvPr/>
        </p:nvSpPr>
        <p:spPr>
          <a:xfrm>
            <a:off x="105128" y="1648910"/>
            <a:ext cx="49617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sớm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nhè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ngóng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xmlns="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33558" r="14396" b="45268"/>
          <a:stretch/>
        </p:blipFill>
        <p:spPr>
          <a:xfrm>
            <a:off x="1345915" y="824890"/>
            <a:ext cx="6082301" cy="349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319177" y="3297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xmlns="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9298" r="5553" b="4637"/>
          <a:stretch/>
        </p:blipFill>
        <p:spPr>
          <a:xfrm>
            <a:off x="269822" y="0"/>
            <a:ext cx="8664316" cy="595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" y="-334508"/>
            <a:ext cx="9143999" cy="63677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91123" y="6698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3094074" y="113768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691119" y="211321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7793655" y="211321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xmlns="" id="{0D0C2A7E-B1FD-4517-8C36-147B5A25E009}"/>
              </a:ext>
            </a:extLst>
          </p:cNvPr>
          <p:cNvSpPr/>
          <p:nvPr/>
        </p:nvSpPr>
        <p:spPr>
          <a:xfrm>
            <a:off x="7868088" y="257175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xmlns="" id="{1F044D47-2CF2-4C74-BFC9-F1F6021FA1A7}"/>
              </a:ext>
            </a:extLst>
          </p:cNvPr>
          <p:cNvSpPr/>
          <p:nvPr/>
        </p:nvSpPr>
        <p:spPr>
          <a:xfrm>
            <a:off x="4391245" y="307148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691119" y="401953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xmlns="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561855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	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Sơn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16688" y="679268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616688" y="2090054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32390" r="10031" b="19294"/>
          <a:stretch/>
        </p:blipFill>
        <p:spPr>
          <a:xfrm>
            <a:off x="1045029" y="1463040"/>
            <a:ext cx="6766560" cy="348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mấy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1045029" y="8782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Nam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1097280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Nam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270</Words>
  <Application>Microsoft Office PowerPoint</Application>
  <PresentationFormat>On-screen Show (16:9)</PresentationFormat>
  <Paragraphs>89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DFPOP1-W9</vt:lpstr>
      <vt:lpstr>Arial-Rounded</vt:lpstr>
      <vt:lpstr>HL Hoctro</vt:lpstr>
      <vt:lpstr>宋体</vt:lpstr>
      <vt:lpstr>华康少女文字W5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MTC</cp:lastModifiedBy>
  <cp:revision>15</cp:revision>
  <dcterms:created xsi:type="dcterms:W3CDTF">2020-08-13T09:19:08Z</dcterms:created>
  <dcterms:modified xsi:type="dcterms:W3CDTF">2022-12-05T04:43:11Z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