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1" r:id="rId3"/>
    <p:sldId id="472" r:id="rId4"/>
    <p:sldId id="259" r:id="rId5"/>
    <p:sldId id="260" r:id="rId6"/>
    <p:sldId id="262" r:id="rId7"/>
    <p:sldId id="473" r:id="rId8"/>
    <p:sldId id="452" r:id="rId9"/>
    <p:sldId id="474" r:id="rId10"/>
    <p:sldId id="453" r:id="rId11"/>
    <p:sldId id="457" r:id="rId12"/>
    <p:sldId id="261" r:id="rId13"/>
    <p:sldId id="475" r:id="rId14"/>
    <p:sldId id="476" r:id="rId15"/>
    <p:sldId id="265" r:id="rId16"/>
    <p:sldId id="477" r:id="rId17"/>
    <p:sldId id="270" r:id="rId18"/>
    <p:sldId id="478" r:id="rId19"/>
    <p:sldId id="460" r:id="rId20"/>
    <p:sldId id="480"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06/02/2023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5</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20</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06/02/2023</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73A4BE39-69EB-4129-B44C-59A5CC8F6BD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rot="21400633">
            <a:off x="3422347" y="2420033"/>
            <a:ext cx="50615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3600" b="1" i="0" u="none" strike="noStrike" kern="1200" cap="none" spc="0" normalizeH="0" baseline="0" noProof="0" dirty="0" smtClean="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pic>
        <p:nvPicPr>
          <p:cNvPr id="4" name="Picture 3">
            <a:extLst>
              <a:ext uri="{FF2B5EF4-FFF2-40B4-BE49-F238E27FC236}">
                <a16:creationId xmlns:a16="http://schemas.microsoft.com/office/drawing/2014/main" id="{55FC522B-5E0F-4682-8633-21BE7C59B771}"/>
              </a:ext>
            </a:extLst>
          </p:cNvPr>
          <p:cNvPicPr>
            <a:picLocks noChangeAspect="1"/>
          </p:cNvPicPr>
          <p:nvPr/>
        </p:nvPicPr>
        <p:blipFill>
          <a:blip r:embed="rId4"/>
          <a:stretch>
            <a:fillRect/>
          </a:stretch>
        </p:blipFill>
        <p:spPr>
          <a:xfrm>
            <a:off x="3584222" y="3281607"/>
            <a:ext cx="5206435" cy="1676545"/>
          </a:xfrm>
          <a:prstGeom prst="rect">
            <a:avLst/>
          </a:prstGeom>
        </p:spPr>
      </p:pic>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id="{D5856B2B-6078-4197-844A-98C83D68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id="{0F9B0931-3486-448E-8066-312B10FD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pic>
        <p:nvPicPr>
          <p:cNvPr id="9" name="Picture 4" descr="Photoshop cô giáo và học sinh">
            <a:extLst>
              <a:ext uri="{FF2B5EF4-FFF2-40B4-BE49-F238E27FC236}">
                <a16:creationId xmlns:a16="http://schemas.microsoft.com/office/drawing/2014/main" id="{7AA4A890-DAB6-425B-A902-2DD4217ED4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12" b="89796" l="3667" r="98000">
                        <a14:foregroundMark x1="10000" y1="56586" x2="43667" y2="74397"/>
                        <a14:foregroundMark x1="24000" y1="51391" x2="60000" y2="64007"/>
                        <a14:foregroundMark x1="3667" y1="64007" x2="19333" y2="71800"/>
                        <a14:foregroundMark x1="6667" y1="58071" x2="12333" y2="74768"/>
                        <a14:foregroundMark x1="26667" y1="51020" x2="44667" y2="59184"/>
                        <a14:foregroundMark x1="44667" y1="57328" x2="63333" y2="67718"/>
                        <a14:foregroundMark x1="71333" y1="23191" x2="83000" y2="55102"/>
                        <a14:foregroundMark x1="74000" y1="7978" x2="79667" y2="24304"/>
                        <a14:foregroundMark x1="74333" y1="2412" x2="81000" y2="45826"/>
                        <a14:foregroundMark x1="85667" y1="41744" x2="89667" y2="61039"/>
                        <a14:foregroundMark x1="88667" y1="32468" x2="89333" y2="59555"/>
                        <a14:foregroundMark x1="92333" y1="33581" x2="94000" y2="54360"/>
                        <a14:foregroundMark x1="94000" y1="32096" x2="91333" y2="64007"/>
                        <a14:foregroundMark x1="73333" y1="75139" x2="71667" y2="85158"/>
                        <a14:foregroundMark x1="49333" y1="76623" x2="56333" y2="79963"/>
                        <a14:foregroundMark x1="49667" y1="63265" x2="58333" y2="78108"/>
                        <a14:foregroundMark x1="55667" y1="53989" x2="64000" y2="68089"/>
                        <a14:foregroundMark x1="40000" y1="52876" x2="44333" y2="58442"/>
                        <a14:foregroundMark x1="28667" y1="45083" x2="41000" y2="52134"/>
                        <a14:foregroundMark x1="20000" y1="53618" x2="23000" y2="60668"/>
                        <a14:foregroundMark x1="7333" y1="53618" x2="20000" y2="51391"/>
                        <a14:foregroundMark x1="5667" y1="51020" x2="30000" y2="45455"/>
                        <a14:foregroundMark x1="17667" y1="48052" x2="24000" y2="45083"/>
                        <a14:foregroundMark x1="37667" y1="60668" x2="58667" y2="72171"/>
                        <a14:foregroundMark x1="6000" y1="76623" x2="25667" y2="78108"/>
                        <a14:foregroundMark x1="56000" y1="78479" x2="70000" y2="78850"/>
                        <a14:foregroundMark x1="50000" y1="78479" x2="72000" y2="79592"/>
                        <a14:foregroundMark x1="86000" y1="80334" x2="86000" y2="80334"/>
                        <a14:foregroundMark x1="87000" y1="80334" x2="88000" y2="80334"/>
                        <a14:foregroundMark x1="22000" y1="68831" x2="27333" y2="69944"/>
                        <a14:foregroundMark x1="96333" y1="31725" x2="98000" y2="33952"/>
                        <a14:foregroundMark x1="16667" y1="56215" x2="36667" y2="63636"/>
                        <a14:foregroundMark x1="33000" y1="53247" x2="41333" y2="58442"/>
                        <a14:foregroundMark x1="35000" y1="50278" x2="47333" y2="57699"/>
                        <a14:foregroundMark x1="40333" y1="51763" x2="44333" y2="55473"/>
                        <a14:foregroundMark x1="22333" y1="52876" x2="26667" y2="56957"/>
                        <a14:foregroundMark x1="27000" y1="51763" x2="35333" y2="57328"/>
                      </a14:backgroundRemoval>
                    </a14:imgEffect>
                  </a14:imgLayer>
                </a14:imgProps>
              </a:ext>
              <a:ext uri="{28A0092B-C50C-407E-A947-70E740481C1C}">
                <a14:useLocalDpi xmlns:a14="http://schemas.microsoft.com/office/drawing/2010/main" val="0"/>
              </a:ext>
            </a:extLst>
          </a:blip>
          <a:srcRect/>
          <a:stretch>
            <a:fillRect/>
          </a:stretch>
        </p:blipFill>
        <p:spPr bwMode="auto">
          <a:xfrm>
            <a:off x="6417353" y="2468723"/>
            <a:ext cx="5648324" cy="5074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ạn Cùng Trường Đi Học Minh Họa Vector Phẳng. Vài Học Sinh Trong Đồng Phục  Nắm Tay Nhân Vật Hoạt Hình, Tải Vector - Free.Vector6.com">
            <a:extLst>
              <a:ext uri="{FF2B5EF4-FFF2-40B4-BE49-F238E27FC236}">
                <a16:creationId xmlns:a16="http://schemas.microsoft.com/office/drawing/2014/main" id="{B8EA97CF-2030-42E1-8FB0-9BF5140556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69868" y1="47379" x2="72848" y2="41090"/>
                        <a14:foregroundMark x1="66887" y1="75472" x2="69868" y2="78826"/>
                        <a14:foregroundMark x1="53311" y1="78407" x2="58609" y2="80503"/>
                        <a14:foregroundMark x1="43709" y1="77149" x2="46358" y2="78826"/>
                        <a14:foregroundMark x1="28477" y1="75472" x2="28477" y2="75472"/>
                        <a14:foregroundMark x1="38742" y1="30608" x2="38742" y2="44864"/>
                        <a14:foregroundMark x1="59603" y1="21803" x2="62914" y2="29769"/>
                        <a14:foregroundMark x1="72185" y1="38994" x2="72185" y2="38994"/>
                      </a14:backgroundRemoval>
                    </a14:imgEffect>
                  </a14:imgLayer>
                </a14:imgProps>
              </a:ext>
              <a:ext uri="{28A0092B-C50C-407E-A947-70E740481C1C}">
                <a14:useLocalDpi xmlns:a14="http://schemas.microsoft.com/office/drawing/2010/main" val="0"/>
              </a:ext>
            </a:extLst>
          </a:blip>
          <a:srcRect/>
          <a:stretch>
            <a:fillRect/>
          </a:stretch>
        </p:blipFill>
        <p:spPr bwMode="auto">
          <a:xfrm>
            <a:off x="-654011" y="2985090"/>
            <a:ext cx="57531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clothing&#10;&#10;Description automatically generated with low confidence">
            <a:extLst>
              <a:ext uri="{FF2B5EF4-FFF2-40B4-BE49-F238E27FC236}">
                <a16:creationId xmlns:a16="http://schemas.microsoft.com/office/drawing/2014/main" id="{59F00282-2314-4544-AF68-525A0C5B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811" y="2837680"/>
            <a:ext cx="6388621" cy="4020320"/>
          </a:xfrm>
          <a:prstGeom prst="rect">
            <a:avLst/>
          </a:prstGeom>
        </p:spPr>
      </p:pic>
      <p:grpSp>
        <p:nvGrpSpPr>
          <p:cNvPr id="6" name="Group 5">
            <a:extLst>
              <a:ext uri="{FF2B5EF4-FFF2-40B4-BE49-F238E27FC236}">
                <a16:creationId xmlns:a16="http://schemas.microsoft.com/office/drawing/2014/main" id="{024B8039-2294-4BCD-8717-5323C1A774F2}"/>
              </a:ext>
            </a:extLst>
          </p:cNvPr>
          <p:cNvGrpSpPr/>
          <p:nvPr/>
        </p:nvGrpSpPr>
        <p:grpSpPr>
          <a:xfrm>
            <a:off x="812659" y="575662"/>
            <a:ext cx="3642219" cy="3240000"/>
            <a:chOff x="1189829" y="291094"/>
            <a:chExt cx="3642219" cy="3240000"/>
          </a:xfrm>
        </p:grpSpPr>
        <p:pic>
          <p:nvPicPr>
            <p:cNvPr id="7" name="Picture 6" descr="A picture containing text&#10;&#10;Description automatically generated">
              <a:extLst>
                <a:ext uri="{FF2B5EF4-FFF2-40B4-BE49-F238E27FC236}">
                  <a16:creationId xmlns:a16="http://schemas.microsoft.com/office/drawing/2014/main" id="{21C131C6-4B70-4E17-A487-580FE55BBB2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8" name="TextBox 7">
              <a:extLst>
                <a:ext uri="{FF2B5EF4-FFF2-40B4-BE49-F238E27FC236}">
                  <a16:creationId xmlns:a16="http://schemas.microsoft.com/office/drawing/2014/main" id="{6578DA96-AAE6-4323-BF96-89BF7B923E1C}"/>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B0D1597-2956-4500-89F0-C0A8ED1E7632}"/>
              </a:ext>
            </a:extLst>
          </p:cNvPr>
          <p:cNvGrpSpPr/>
          <p:nvPr/>
        </p:nvGrpSpPr>
        <p:grpSpPr>
          <a:xfrm>
            <a:off x="6879667" y="189000"/>
            <a:ext cx="3642219" cy="3240000"/>
            <a:chOff x="7359952" y="291095"/>
            <a:chExt cx="3642219" cy="3240000"/>
          </a:xfrm>
        </p:grpSpPr>
        <p:pic>
          <p:nvPicPr>
            <p:cNvPr id="12" name="Picture 11" descr="A picture containing text&#10;&#10;Description automatically generated">
              <a:extLst>
                <a:ext uri="{FF2B5EF4-FFF2-40B4-BE49-F238E27FC236}">
                  <a16:creationId xmlns:a16="http://schemas.microsoft.com/office/drawing/2014/main" id="{C4C1B83E-BF82-4791-B85E-AB921BC9AE3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3" name="TextBox 12">
              <a:extLst>
                <a:ext uri="{FF2B5EF4-FFF2-40B4-BE49-F238E27FC236}">
                  <a16:creationId xmlns:a16="http://schemas.microsoft.com/office/drawing/2014/main" id="{7C2896BE-173C-4C52-9BC5-4AE5816E5C51}"/>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190183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70065C-B441-6570-2C98-FA7D2053F6D5}"/>
                </a:ext>
              </a:extLst>
            </p:cNvPr>
            <p:cNvPicPr>
              <a:picLocks noChangeAspect="1"/>
            </p:cNvPicPr>
            <p:nvPr/>
          </p:nvPicPr>
          <p:blipFill>
            <a:blip r:embed="rId3"/>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4"/>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D17DDCDC-4AD2-4C42-99E8-5AA7EC4B3C6B}"/>
                </a:ext>
              </a:extLst>
            </p:cNvPr>
            <p:cNvPicPr>
              <a:picLocks noChangeAspect="1"/>
            </p:cNvPicPr>
            <p:nvPr/>
          </p:nvPicPr>
          <p:blipFill>
            <a:blip r:embed="rId5"/>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6"/>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id="{C082EB1A-D5DF-4291-9814-BBC466845DC4}"/>
              </a:ext>
            </a:extLst>
          </p:cNvPr>
          <p:cNvPicPr>
            <a:picLocks noChangeAspect="1"/>
          </p:cNvPicPr>
          <p:nvPr/>
        </p:nvPicPr>
        <p:blipFill>
          <a:blip r:embed="rId3"/>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id="{D4F125E0-714D-4C50-A9AE-AFCF7E1AAE30}"/>
                </a:ext>
              </a:extLst>
            </p:cNvPr>
            <p:cNvPicPr>
              <a:picLocks noChangeAspect="1"/>
            </p:cNvPicPr>
            <p:nvPr/>
          </p:nvPicPr>
          <p:blipFill>
            <a:blip r:embed="rId4"/>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id="{7675CCB4-6661-4022-A463-D51EA07B8A2E}"/>
              </a:ext>
            </a:extLst>
          </p:cNvPr>
          <p:cNvPicPr>
            <a:picLocks noChangeAspect="1"/>
          </p:cNvPicPr>
          <p:nvPr/>
        </p:nvPicPr>
        <p:blipFill>
          <a:blip r:embed="rId5"/>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xòe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id="{3DA9D81B-C12D-4ECB-93CF-2B95F324EC01}"/>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pic>
        <p:nvPicPr>
          <p:cNvPr id="2" name="Picture 1" descr="A picture containing text, table, indoor, toy&#10;&#10;Description automatically generated">
            <a:extLst>
              <a:ext uri="{FF2B5EF4-FFF2-40B4-BE49-F238E27FC236}">
                <a16:creationId xmlns:a16="http://schemas.microsoft.com/office/drawing/2014/main" id="{09E116D7-DE1E-477D-1BFC-850986185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57" y="2173358"/>
            <a:ext cx="7531089" cy="4623096"/>
          </a:xfrm>
          <a:prstGeom prst="rect">
            <a:avLst/>
          </a:prstGeom>
        </p:spPr>
      </p:pic>
      <p:sp>
        <p:nvSpPr>
          <p:cNvPr id="3" name="TextBox 2">
            <a:extLst>
              <a:ext uri="{FF2B5EF4-FFF2-40B4-BE49-F238E27FC236}">
                <a16:creationId xmlns:a16="http://schemas.microsoft.com/office/drawing/2014/main" id="{635B7473-A500-FBD4-8314-F57B5927E760}"/>
              </a:ext>
            </a:extLst>
          </p:cNvPr>
          <p:cNvSpPr txBox="1"/>
          <p:nvPr/>
        </p:nvSpPr>
        <p:spPr>
          <a:xfrm>
            <a:off x="891624" y="941275"/>
            <a:ext cx="110415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iCiel Crocante" panose="02000000000000000000" pitchFamily="50" charset="0"/>
              </a:rPr>
              <a:t>HỎI ĐÁP </a:t>
            </a: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TRƯỚC LỚP</a:t>
            </a:r>
          </a:p>
        </p:txBody>
      </p:sp>
    </p:spTree>
    <p:extLst>
      <p:ext uri="{BB962C8B-B14F-4D97-AF65-F5344CB8AC3E}">
        <p14:creationId xmlns:p14="http://schemas.microsoft.com/office/powerpoint/2010/main" val="333246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5903" t="2963" r="6221" b="20328"/>
          <a:stretch/>
        </p:blipFill>
        <p:spPr>
          <a:xfrm>
            <a:off x="0" y="11288"/>
            <a:ext cx="12192000" cy="6858001"/>
          </a:xfrm>
          <a:prstGeom prst="rect">
            <a:avLst/>
          </a:prstGeom>
        </p:spPr>
      </p:pic>
      <p:sp>
        <p:nvSpPr>
          <p:cNvPr id="5" name="Rounded Rectangle 3">
            <a:extLst>
              <a:ext uri="{FF2B5EF4-FFF2-40B4-BE49-F238E27FC236}">
                <a16:creationId xmlns:a16="http://schemas.microsoft.com/office/drawing/2014/main" id="{3CFD48A4-C6F1-490B-A510-012F866E5FB3}"/>
              </a:ext>
            </a:extLst>
          </p:cNvPr>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A29202-11D0-41AB-A1B9-145CED0071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725370" y="1015553"/>
            <a:ext cx="6675609" cy="1125415"/>
          </a:xfrm>
          <a:prstGeom prst="rect">
            <a:avLst/>
          </a:prstGeom>
        </p:spPr>
      </p:pic>
      <p:sp>
        <p:nvSpPr>
          <p:cNvPr id="2" name="TextBox 1">
            <a:extLst>
              <a:ext uri="{FF2B5EF4-FFF2-40B4-BE49-F238E27FC236}">
                <a16:creationId xmlns:a16="http://schemas.microsoft.com/office/drawing/2014/main" id="{E8067C32-1018-412C-B5FE-EF4616DC576F}"/>
              </a:ext>
            </a:extLst>
          </p:cNvPr>
          <p:cNvSpPr txBox="1"/>
          <p:nvPr/>
        </p:nvSpPr>
        <p:spPr>
          <a:xfrm>
            <a:off x="304800" y="2343597"/>
            <a:ext cx="11176000" cy="3060581"/>
          </a:xfrm>
          <a:prstGeom prst="rect">
            <a:avLst/>
          </a:prstGeom>
          <a:noFill/>
        </p:spPr>
        <p:txBody>
          <a:bodyPr wrap="square" rtlCol="0">
            <a:spAutoFit/>
          </a:bodyPr>
          <a:lstStyle/>
          <a:p>
            <a:pPr marL="571500" lvl="0" indent="-571500" algn="just">
              <a:lnSpc>
                <a:spcPct val="150000"/>
              </a:lnSpc>
              <a:buFontTx/>
              <a:buChar char="-"/>
            </a:pPr>
            <a:r>
              <a:rPr lang="vi-VN" sz="3300" b="1" dirty="0">
                <a:solidFill>
                  <a:srgbClr val="002060"/>
                </a:solidFill>
                <a:latin typeface="Calibri" panose="020F0502020204030204" pitchFamily="34" charset="0"/>
                <a:cs typeface="Calibri" panose="020F0502020204030204" pitchFamily="34" charset="0"/>
              </a:rPr>
              <a:t>Nhận diện và nêu được tác dụng của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đặt câu có sử dụng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cách đặt câu hỏi ở đâu? để hỏi về địa điểm diễn ra sự việc.</a:t>
            </a:r>
            <a:endParaRPr kumimoji="0" lang="vi-VN" sz="33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5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down)">
                                      <p:cBhvr>
                                        <p:cTn id="33" dur="500"/>
                                        <p:tgtEl>
                                          <p:spTgt spid="2">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down)">
                                      <p:cBhvr>
                                        <p:cTn id="36" dur="500"/>
                                        <p:tgtEl>
                                          <p:spTgt spid="2">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28238B-7B8B-4FF9-BB2E-6A01B0F27D5B}"/>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val="4285267346"/>
                    </a:ext>
                  </a:extLst>
                </a:gridCol>
                <a:gridCol w="3180284">
                  <a:extLst>
                    <a:ext uri="{9D8B030D-6E8A-4147-A177-3AD203B41FA5}">
                      <a16:colId xmlns:a16="http://schemas.microsoft.com/office/drawing/2014/main" val="425352813"/>
                    </a:ext>
                  </a:extLst>
                </a:gridCol>
                <a:gridCol w="3193006">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val="735750783"/>
                    </a:ext>
                  </a:extLst>
                </a:gridCol>
                <a:gridCol w="3081130">
                  <a:extLst>
                    <a:ext uri="{9D8B030D-6E8A-4147-A177-3AD203B41FA5}">
                      <a16:colId xmlns:a16="http://schemas.microsoft.com/office/drawing/2014/main" val="1495693270"/>
                    </a:ext>
                  </a:extLst>
                </a:gridCol>
                <a:gridCol w="4482547">
                  <a:extLst>
                    <a:ext uri="{9D8B030D-6E8A-4147-A177-3AD203B41FA5}">
                      <a16:colId xmlns:a16="http://schemas.microsoft.com/office/drawing/2014/main"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666</Words>
  <Application>Microsoft Office PowerPoint</Application>
  <PresentationFormat>Widescreen</PresentationFormat>
  <Paragraphs>66</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#9Slide05 SVNClementine</vt:lpstr>
      <vt:lpstr>Arial</vt:lpstr>
      <vt:lpstr>Calibri</vt:lpstr>
      <vt:lpstr>Calibri Light</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2022-11-01T09:34:36Z</dcterms:created>
  <dcterms:modified xsi:type="dcterms:W3CDTF">2023-02-06T01:01:38Z</dcterms:modified>
</cp:coreProperties>
</file>