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314" r:id="rId4"/>
    <p:sldId id="315" r:id="rId5"/>
    <p:sldId id="292" r:id="rId6"/>
    <p:sldId id="316" r:id="rId7"/>
    <p:sldId id="317" r:id="rId8"/>
    <p:sldId id="296" r:id="rId9"/>
    <p:sldId id="380" r:id="rId10"/>
    <p:sldId id="381" r:id="rId11"/>
    <p:sldId id="387" r:id="rId12"/>
    <p:sldId id="388" r:id="rId13"/>
    <p:sldId id="382" r:id="rId14"/>
    <p:sldId id="383" r:id="rId15"/>
    <p:sldId id="384" r:id="rId16"/>
    <p:sldId id="386" r:id="rId17"/>
    <p:sldId id="3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C4F5-AB3F-4D91-847B-6D5F5E3C45F2}" type="datetimeFigureOut">
              <a:rPr lang="en-US" smtClean="0"/>
              <a:t>30/01/2023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8C89-A34E-40FE-9994-CC4BC09C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1269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2102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83946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1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790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7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991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547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16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30841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3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779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35" y="-24765"/>
            <a:ext cx="12191365" cy="2275840"/>
            <a:chOff x="1" y="0"/>
            <a:chExt cx="19199" cy="35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6" name="图片 145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9192" cy="3585"/>
            </a:xfrm>
            <a:prstGeom prst="rect">
              <a:avLst/>
            </a:prstGeom>
          </p:spPr>
        </p:pic>
        <p:pic>
          <p:nvPicPr>
            <p:cNvPr id="147" name="图片 146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" y="0"/>
              <a:ext cx="9192" cy="358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720725" y="860425"/>
            <a:ext cx="10751185" cy="5645785"/>
          </a:xfrm>
          <a:prstGeom prst="round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0725" y="733425"/>
            <a:ext cx="10751185" cy="5645785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1" name="图片 9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1680845"/>
            <a:ext cx="3165475" cy="412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168C1D-4D6C-48B0-93D4-28C588C5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03" y="916268"/>
            <a:ext cx="4578493" cy="853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3647DA-9EB7-41DF-8652-FE00412C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032" y="1616155"/>
            <a:ext cx="301168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64" y="2705774"/>
            <a:ext cx="6724471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kiệm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68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vặn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kịp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rò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rỉ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18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2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334934" y="386238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1905000" y="283947"/>
            <a:ext cx="9305926" cy="849845"/>
            <a:chOff x="4133006" y="1184831"/>
            <a:chExt cx="7585809" cy="5139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Ban ngày, có ánh nắng mặt trời, có nên mở nhiều đèn?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D37FDF-D995-49A1-A9E6-C4ABC5222D20}"/>
              </a:ext>
            </a:extLst>
          </p:cNvPr>
          <p:cNvGrpSpPr/>
          <p:nvPr/>
        </p:nvGrpSpPr>
        <p:grpSpPr>
          <a:xfrm>
            <a:off x="1628775" y="1407897"/>
            <a:ext cx="9820275" cy="849845"/>
            <a:chOff x="4133006" y="1184831"/>
            <a:chExt cx="7407665" cy="513976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2E655D-6323-4B74-A69F-35D5DA31C11A}"/>
                </a:ext>
              </a:extLst>
            </p:cNvPr>
            <p:cNvGrpSpPr/>
            <p:nvPr/>
          </p:nvGrpSpPr>
          <p:grpSpPr>
            <a:xfrm>
              <a:off x="4144021" y="1484380"/>
              <a:ext cx="7396650" cy="4840220"/>
              <a:chOff x="4436414" y="1551563"/>
              <a:chExt cx="715505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BC60ADDB-3190-4D47-A645-E539C6FD129C}"/>
                  </a:ext>
                </a:extLst>
              </p:cNvPr>
              <p:cNvSpPr/>
              <p:nvPr/>
            </p:nvSpPr>
            <p:spPr>
              <a:xfrm flipH="1">
                <a:off x="4572001" y="1676402"/>
                <a:ext cx="6714409" cy="4202923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770D3AF8-DB92-4938-A446-4D585A620B6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B3D43-78B3-4C44-A034-468370A4078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cả nhà đi ra ngoài, có để ti vi mở, bật đèn sáng hay không?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3C32BE-7AE3-4DBB-A36B-2D494F5B4361}"/>
              </a:ext>
            </a:extLst>
          </p:cNvPr>
          <p:cNvGrpSpPr/>
          <p:nvPr/>
        </p:nvGrpSpPr>
        <p:grpSpPr>
          <a:xfrm>
            <a:off x="3067049" y="2598522"/>
            <a:ext cx="8162926" cy="849845"/>
            <a:chOff x="4133005" y="1184831"/>
            <a:chExt cx="7585810" cy="5139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DBC6CF-3BF2-4EAC-9F3F-62CBC681EDE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5" name="Rectangle: Diagonal Corners Rounded 4">
                <a:extLst>
                  <a:ext uri="{FF2B5EF4-FFF2-40B4-BE49-F238E27FC236}">
                    <a16:creationId xmlns:a16="http://schemas.microsoft.com/office/drawing/2014/main" id="{85BD4DB6-825F-4BD3-B57F-D263B9B4112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56" name="Rectangle: Diagonal Corners Rounded 30">
                <a:extLst>
                  <a:ext uri="{FF2B5EF4-FFF2-40B4-BE49-F238E27FC236}">
                    <a16:creationId xmlns:a16="http://schemas.microsoft.com/office/drawing/2014/main" id="{C2F24921-2F0C-498F-BFE1-54B6B9D9700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40DA90-C9FC-49E4-88A0-00AB13959B48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sau khi rửa rau có thể dùng vào việc gì khác nữa?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A5DC5-A4EF-44CF-AD7F-71E0031A8D67}"/>
              </a:ext>
            </a:extLst>
          </p:cNvPr>
          <p:cNvGrpSpPr/>
          <p:nvPr/>
        </p:nvGrpSpPr>
        <p:grpSpPr>
          <a:xfrm>
            <a:off x="4362449" y="3846297"/>
            <a:ext cx="6934201" cy="849845"/>
            <a:chOff x="4133005" y="1184831"/>
            <a:chExt cx="7585810" cy="5139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9E6935-E1D6-4A7C-B79E-1345594C65D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0" name="Rectangle: Diagonal Corners Rounded 4">
                <a:extLst>
                  <a:ext uri="{FF2B5EF4-FFF2-40B4-BE49-F238E27FC236}">
                    <a16:creationId xmlns:a16="http://schemas.microsoft.com/office/drawing/2014/main" id="{1DB4DD6B-0109-453C-883D-E8AFD658270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1" name="Rectangle: Diagonal Corners Rounded 30">
                <a:extLst>
                  <a:ext uri="{FF2B5EF4-FFF2-40B4-BE49-F238E27FC236}">
                    <a16:creationId xmlns:a16="http://schemas.microsoft.com/office/drawing/2014/main" id="{A313AEED-935C-4DC2-B598-126234827F8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B1DDD-E552-47A9-A037-F6A519E297CD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lại vòi nước đã vặn chặt chưa?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42CECF-E6F0-460A-90AC-FBEC361468D5}"/>
              </a:ext>
            </a:extLst>
          </p:cNvPr>
          <p:cNvGrpSpPr/>
          <p:nvPr/>
        </p:nvGrpSpPr>
        <p:grpSpPr>
          <a:xfrm>
            <a:off x="4733924" y="5094072"/>
            <a:ext cx="6934201" cy="1449603"/>
            <a:chOff x="4133005" y="1184831"/>
            <a:chExt cx="7585810" cy="682869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7730BE-50A3-4AA4-9735-49CCECF63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5" name="Rectangle: Diagonal Corners Rounded 4">
                <a:extLst>
                  <a:ext uri="{FF2B5EF4-FFF2-40B4-BE49-F238E27FC236}">
                    <a16:creationId xmlns:a16="http://schemas.microsoft.com/office/drawing/2014/main" id="{421FBB36-AE33-4C7A-81FC-98ED1B9AD5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6" name="Rectangle: Diagonal Corners Rounded 30">
                <a:extLst>
                  <a:ext uri="{FF2B5EF4-FFF2-40B4-BE49-F238E27FC236}">
                    <a16:creationId xmlns:a16="http://schemas.microsoft.com/office/drawing/2014/main" id="{6E7516F6-9892-4C14-91C9-1F4CF7E515A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B65998-A0E2-47DD-A10D-2A363854F519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6828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Mở nhỏ nước hay cứ để nước chảy thật mạnh khi rửa tay, rửa bát?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4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chúng ta đều có thể giúp tiết kiệm điện, nước trong gia đình bằng những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737" y="2205112"/>
            <a:ext cx="6364776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50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691719" y="2361541"/>
            <a:ext cx="6237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người thân thực hiện tiết kiệm điện, nước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55" y="2010056"/>
            <a:ext cx="6078239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id="{AAADE33E-3133-4092-A1FD-C98050A37AB4}"/>
              </a:ext>
            </a:extLst>
          </p:cNvPr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id="{55FF8BF7-7D20-48F4-AB73-8CD8B2E7BD30}"/>
              </a:ext>
            </a:extLst>
          </p:cNvPr>
          <p:cNvGrpSpPr/>
          <p:nvPr/>
        </p:nvGrpSpPr>
        <p:grpSpPr>
          <a:xfrm>
            <a:off x="7825105" y="4209415"/>
            <a:ext cx="3308350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930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38"/>
            <a:ext cx="4600575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315392-C452-470D-99D9-5BF53C3CC900}"/>
              </a:ext>
            </a:extLst>
          </p:cNvPr>
          <p:cNvSpPr/>
          <p:nvPr/>
        </p:nvSpPr>
        <p:spPr>
          <a:xfrm>
            <a:off x="5124450" y="1057275"/>
            <a:ext cx="5734050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nêu quy trình của rửa tay?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9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86" y="2006588"/>
            <a:ext cx="6712278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4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019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5F4A1-139E-450B-83A3-8BA5E624561A}"/>
              </a:ext>
            </a:extLst>
          </p:cNvPr>
          <p:cNvSpPr/>
          <p:nvPr/>
        </p:nvSpPr>
        <p:spPr>
          <a:xfrm>
            <a:off x="952500" y="504825"/>
            <a:ext cx="10172700" cy="771525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về tiền điện của gia đình em tháng vừa qua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962150"/>
            <a:ext cx="93069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506384" y="372903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2808721" y="855447"/>
            <a:ext cx="8670974" cy="1208132"/>
            <a:chOff x="4133006" y="1184831"/>
            <a:chExt cx="7585809" cy="5253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vào tờ giấy A1 những hoạt động hoặc thiết bị cần dùng đến điện (nước).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4922F-B211-4AA5-9CFF-C4F8BAA64EAF}"/>
              </a:ext>
            </a:extLst>
          </p:cNvPr>
          <p:cNvGrpSpPr/>
          <p:nvPr/>
        </p:nvGrpSpPr>
        <p:grpSpPr>
          <a:xfrm>
            <a:off x="4279713" y="2535161"/>
            <a:ext cx="7468340" cy="1208132"/>
            <a:chOff x="4133006" y="1184831"/>
            <a:chExt cx="7585809" cy="5253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131A25-FD94-491A-A10A-6AFC401F04E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847992E1-C869-403F-9FB2-816DAFFC97E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80283001-8084-40B8-B796-FB6386E7BD9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68419D-3E57-4B8D-9AF8-9BFAE58E2A16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Đếm tổng số việc và thiết bị để thấy trong sinh hoạt, ta sử dụng rất nhiều điện, 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E5BD-A540-4326-8A61-6C03955609D1}"/>
              </a:ext>
            </a:extLst>
          </p:cNvPr>
          <p:cNvGrpSpPr/>
          <p:nvPr/>
        </p:nvGrpSpPr>
        <p:grpSpPr>
          <a:xfrm>
            <a:off x="5094722" y="4294387"/>
            <a:ext cx="7097278" cy="1780204"/>
            <a:chOff x="4133006" y="1184831"/>
            <a:chExt cx="7585809" cy="77404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28955E-B262-40DB-8796-68BB59C173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3" name="Rectangle: Diagonal Corners Rounded 4">
                <a:extLst>
                  <a:ext uri="{FF2B5EF4-FFF2-40B4-BE49-F238E27FC236}">
                    <a16:creationId xmlns:a16="http://schemas.microsoft.com/office/drawing/2014/main" id="{19D86336-B44F-43E9-BB38-43C6F068DCF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: Diagonal Corners Rounded 30">
                <a:extLst>
                  <a:ext uri="{FF2B5EF4-FFF2-40B4-BE49-F238E27FC236}">
                    <a16:creationId xmlns:a16="http://schemas.microsoft.com/office/drawing/2014/main" id="{6BB6B21C-9D61-4E8C-8556-947FF535A1F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21B04B-EFC9-423A-AFC4-FF2C8237CB32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774048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ra số tiền điện (nước) tháng trước của các gia đình thành viên nhóm bên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35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613275" y="2145762"/>
            <a:ext cx="3499485" cy="3596005"/>
            <a:chOff x="4120" y="2645"/>
            <a:chExt cx="5511" cy="5663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4120" y="2645"/>
              <a:ext cx="5511" cy="5511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4" y="3510"/>
              <a:ext cx="4293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3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Liệu có thể làm cách nào để tiền điện, tiền nước giảm đi không? </a:t>
              </a:r>
              <a:endPara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2509299"/>
            <a:ext cx="1951355" cy="2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về cách tiết kiệm điện nước trong gia đình.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72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413</Words>
  <Application>Microsoft Office PowerPoint</Application>
  <PresentationFormat>Widescreen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SimSun</vt:lpstr>
      <vt:lpstr>Arial</vt:lpstr>
      <vt:lpstr>Calibri</vt:lpstr>
      <vt:lpstr>等线</vt:lpstr>
      <vt:lpstr>等线 Light</vt:lpstr>
      <vt:lpstr>Times New Roman</vt:lpstr>
      <vt:lpstr>Wingdings</vt:lpstr>
      <vt:lpstr>字魂59号-创粗黑</vt:lpstr>
      <vt:lpstr>思源宋体 CN Heavy</vt:lpstr>
      <vt:lpstr>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2022-10-05T10:03:09Z</dcterms:created>
  <dcterms:modified xsi:type="dcterms:W3CDTF">2023-01-30T00:49:48Z</dcterms:modified>
</cp:coreProperties>
</file>