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2"/>
  </p:notesMasterIdLst>
  <p:sldIdLst>
    <p:sldId id="286" r:id="rId3"/>
    <p:sldId id="287" r:id="rId4"/>
    <p:sldId id="291" r:id="rId5"/>
    <p:sldId id="419" r:id="rId6"/>
    <p:sldId id="292" r:id="rId7"/>
    <p:sldId id="296" r:id="rId8"/>
    <p:sldId id="420" r:id="rId9"/>
    <p:sldId id="421" r:id="rId10"/>
    <p:sldId id="297" r:id="rId11"/>
    <p:sldId id="422" r:id="rId12"/>
    <p:sldId id="423" r:id="rId13"/>
    <p:sldId id="424" r:id="rId14"/>
    <p:sldId id="425" r:id="rId15"/>
    <p:sldId id="426" r:id="rId16"/>
    <p:sldId id="293" r:id="rId17"/>
    <p:sldId id="427" r:id="rId18"/>
    <p:sldId id="428" r:id="rId19"/>
    <p:sldId id="429" r:id="rId20"/>
    <p:sldId id="430" r:id="rId21"/>
    <p:sldId id="308" r:id="rId22"/>
    <p:sldId id="309" r:id="rId23"/>
    <p:sldId id="310" r:id="rId24"/>
    <p:sldId id="311" r:id="rId25"/>
    <p:sldId id="312" r:id="rId26"/>
    <p:sldId id="434" r:id="rId27"/>
    <p:sldId id="431" r:id="rId28"/>
    <p:sldId id="432" r:id="rId29"/>
    <p:sldId id="433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F453-7642-47DA-B90F-CF209BFFC975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AAB06-0B73-479B-B8C7-7BCADCAD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mời</a:t>
            </a:r>
            <a:r>
              <a:rPr lang="en-US" baseline="0"/>
              <a:t> HS nhận xét căn phòng: đồ chơi vứt bề bộn giữa nha.</a:t>
            </a:r>
          </a:p>
          <a:p>
            <a:r>
              <a:rPr lang="en-US" baseline="0"/>
              <a:t>Dẫn dắt: chúng ta cùng dọn dẹp phòng khách bằng cách trả lời tốt các thử thách để đồ chơi vào giỏ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quả cà chua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6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1A2662-A1D6-43AB-B075-8DADC9938E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6" y="752474"/>
            <a:ext cx="961727" cy="9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B24066-2345-4EDE-8A3C-9DB157C653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126" y="752474"/>
            <a:ext cx="961727" cy="9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0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4.xml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8.xml"/><Relationship Id="rId21" Type="http://schemas.microsoft.com/office/2007/relationships/hdphoto" Target="../media/hdphoto4.wdp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17" Type="http://schemas.openxmlformats.org/officeDocument/2006/relationships/slide" Target="slide25.xml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11" Type="http://schemas.openxmlformats.org/officeDocument/2006/relationships/slide" Target="slide23.xml"/><Relationship Id="rId5" Type="http://schemas.openxmlformats.org/officeDocument/2006/relationships/image" Target="../media/image25.jpeg"/><Relationship Id="rId15" Type="http://schemas.openxmlformats.org/officeDocument/2006/relationships/slide" Target="slide22.xml"/><Relationship Id="rId10" Type="http://schemas.microsoft.com/office/2007/relationships/hdphoto" Target="../media/hdphoto2.wdp"/><Relationship Id="rId19" Type="http://schemas.microsoft.com/office/2007/relationships/hdphoto" Target="../media/hdphoto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8230C7-8FA1-4C65-AD77-FA4E6E743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0CF13368-366D-4B62-B0D8-C3A455DC1C67}"/>
              </a:ext>
            </a:extLst>
          </p:cNvPr>
          <p:cNvSpPr/>
          <p:nvPr/>
        </p:nvSpPr>
        <p:spPr>
          <a:xfrm>
            <a:off x="1296365" y="989635"/>
            <a:ext cx="9977377" cy="5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502A1-2F0F-47E1-9E55-1B078B09A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113" y="1466625"/>
            <a:ext cx="7334124" cy="51820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73DA6C-E9ED-489A-A4CF-84C0E5BCD14F}"/>
              </a:ext>
            </a:extLst>
          </p:cNvPr>
          <p:cNvSpPr txBox="1"/>
          <p:nvPr/>
        </p:nvSpPr>
        <p:spPr>
          <a:xfrm>
            <a:off x="4667037" y="154380"/>
            <a:ext cx="678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5158" y="603090"/>
            <a:ext cx="6791533" cy="7559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AA8ACAB-1361-4734-B185-FFC1DC59264F}"/>
              </a:ext>
            </a:extLst>
          </p:cNvPr>
          <p:cNvSpPr/>
          <p:nvPr/>
        </p:nvSpPr>
        <p:spPr>
          <a:xfrm>
            <a:off x="846703" y="19101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8CB91D-D785-45E5-A4CC-C20C2491BEDD}"/>
              </a:ext>
            </a:extLst>
          </p:cNvPr>
          <p:cNvSpPr/>
          <p:nvPr/>
        </p:nvSpPr>
        <p:spPr>
          <a:xfrm>
            <a:off x="5809228" y="17386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950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9C3E02-8CBD-4BC3-ABF0-380E3158386B}"/>
              </a:ext>
            </a:extLst>
          </p:cNvPr>
          <p:cNvSpPr/>
          <p:nvPr/>
        </p:nvSpPr>
        <p:spPr>
          <a:xfrm>
            <a:off x="513328" y="9385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1DD04-FDFA-42A9-9F21-F9FD66F06840}"/>
              </a:ext>
            </a:extLst>
          </p:cNvPr>
          <p:cNvSpPr/>
          <p:nvPr/>
        </p:nvSpPr>
        <p:spPr>
          <a:xfrm>
            <a:off x="4113778" y="9195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3BDB09-00F3-4E4A-BA94-C4F90F1346C8}"/>
              </a:ext>
            </a:extLst>
          </p:cNvPr>
          <p:cNvSpPr/>
          <p:nvPr/>
        </p:nvSpPr>
        <p:spPr>
          <a:xfrm>
            <a:off x="313303" y="4186578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40CB7-CE94-4CCC-9AC6-F0AA5857B38A}"/>
              </a:ext>
            </a:extLst>
          </p:cNvPr>
          <p:cNvSpPr/>
          <p:nvPr/>
        </p:nvSpPr>
        <p:spPr>
          <a:xfrm>
            <a:off x="6771253" y="34912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095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638175"/>
            <a:ext cx="9977377" cy="53517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898D948-05CC-4C33-B64F-1A7295C804E8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F6FA6-F2CF-4FE6-9364-48CEDAEF6678}"/>
              </a:ext>
            </a:extLst>
          </p:cNvPr>
          <p:cNvSpPr/>
          <p:nvPr/>
        </p:nvSpPr>
        <p:spPr>
          <a:xfrm>
            <a:off x="1470380" y="808000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toàn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bài</a:t>
            </a:r>
            <a:endParaRPr lang="zh-CN" altLang="en-US" sz="3200" b="1" kern="0" dirty="0">
              <a:solidFill>
                <a:srgbClr val="0070C0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06279-F21B-44A1-BD33-FA597CE7EB63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lang="en-US" altLang="zh-CN" sz="3600" b="1" dirty="0">
              <a:solidFill>
                <a:srgbClr val="FF1531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4C48D2-DC64-4A0E-8053-3EDDCC84BDAE}"/>
              </a:ext>
            </a:extLst>
          </p:cNvPr>
          <p:cNvSpPr/>
          <p:nvPr/>
        </p:nvSpPr>
        <p:spPr>
          <a:xfrm>
            <a:off x="3082295" y="2472331"/>
            <a:ext cx="1938351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440168-736E-425C-9697-EE3FDE64D4C3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1843595-BFB2-4880-A5CB-255E8C014A7D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A52B84-6E85-4712-B566-054750A05B01}"/>
              </a:ext>
            </a:extLst>
          </p:cNvPr>
          <p:cNvSpPr/>
          <p:nvPr/>
        </p:nvSpPr>
        <p:spPr>
          <a:xfrm>
            <a:off x="3082295" y="3449319"/>
            <a:ext cx="1960793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DE653-F1DF-497A-AF34-C3EE23998C61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8BBADA91-0EF7-4A55-B419-330094DF51D5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BFB1B1-6C47-4D69-A38B-268EDE120AF4}"/>
              </a:ext>
            </a:extLst>
          </p:cNvPr>
          <p:cNvSpPr/>
          <p:nvPr/>
        </p:nvSpPr>
        <p:spPr>
          <a:xfrm>
            <a:off x="3082295" y="4515061"/>
            <a:ext cx="373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Ngắt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nghỉ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đúng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chỗ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5493FB-9C68-4AF3-956A-8BB7A839C1E7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5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DAE05B89-C101-452A-BF1F-6A6DA848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CEC6ACF-06FC-4FBD-99A1-1F6DCB772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788808BB-6549-4DA1-A2FC-E82BD4E1E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5452D8-E1EA-4690-96D3-5C1F3A15D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90762" y="870640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838200"/>
            <a:ext cx="9977377" cy="51516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51"/>
            <a:ext cx="1303749" cy="1303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42C-6862-4DF9-AE44-3CA3805270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27" t="11921" r="14764" b="20863"/>
          <a:stretch/>
        </p:blipFill>
        <p:spPr>
          <a:xfrm>
            <a:off x="3948674" y="1043631"/>
            <a:ext cx="4476749" cy="2258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C35CEE-BAE4-4F81-A8FE-483322BF23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4838700" y="2798834"/>
            <a:ext cx="2725449" cy="33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51"/>
            <a:ext cx="1303749" cy="13037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8787BA-D22C-4FDB-9D84-59DFA0DEDCA8}"/>
              </a:ext>
            </a:extLst>
          </p:cNvPr>
          <p:cNvGrpSpPr/>
          <p:nvPr/>
        </p:nvGrpSpPr>
        <p:grpSpPr>
          <a:xfrm>
            <a:off x="2421820" y="459706"/>
            <a:ext cx="5493819" cy="5128665"/>
            <a:chOff x="2421820" y="459706"/>
            <a:chExt cx="5493819" cy="51286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7289FE-12F8-417C-9B7B-7765D7193532}"/>
                </a:ext>
              </a:extLst>
            </p:cNvPr>
            <p:cNvGrpSpPr/>
            <p:nvPr/>
          </p:nvGrpSpPr>
          <p:grpSpPr>
            <a:xfrm rot="405374" flipH="1">
              <a:off x="2421820" y="459706"/>
              <a:ext cx="5493819" cy="5128665"/>
              <a:chOff x="4626472" y="3203091"/>
              <a:chExt cx="4931242" cy="1041448"/>
            </a:xfrm>
            <a:solidFill>
              <a:srgbClr val="CF2665">
                <a:alpha val="63000"/>
              </a:srgbClr>
            </a:solidFill>
          </p:grpSpPr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5A3EE88A-6550-40D1-B5AE-26575010DF37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-60309"/>
                  <a:gd name="adj2" fmla="val 8145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EC593E32-AA94-4625-B495-F0374770C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3253731">
                <a:off x="8582638" y="2951047"/>
                <a:ext cx="252629" cy="756718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02CC8E-770D-46C9-94BB-D9B379588839}"/>
                </a:ext>
              </a:extLst>
            </p:cNvPr>
            <p:cNvSpPr/>
            <p:nvPr/>
          </p:nvSpPr>
          <p:spPr>
            <a:xfrm rot="20559448">
              <a:off x="2657469" y="1480179"/>
              <a:ext cx="4993174" cy="365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"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F77A9A">
                    <a:lumMod val="20000"/>
                    <a:lumOff val="80000"/>
                  </a:srgbClr>
                </a:solidFill>
                <a:effectLst>
                  <a:glow rad="63500">
                    <a:srgbClr val="F77A9A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图片 27">
            <a:extLst>
              <a:ext uri="{FF2B5EF4-FFF2-40B4-BE49-F238E27FC236}">
                <a16:creationId xmlns:a16="http://schemas.microsoft.com/office/drawing/2014/main" id="{E5230094-C81C-466E-A261-944354C2D3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05884" y="2270493"/>
            <a:ext cx="3573315" cy="41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7">
            <a:extLst>
              <a:ext uri="{FF2B5EF4-FFF2-40B4-BE49-F238E27FC236}">
                <a16:creationId xmlns:a16="http://schemas.microsoft.com/office/drawing/2014/main" id="{5E382B23-3B39-4285-BE05-B566EE278EC0}"/>
              </a:ext>
            </a:extLst>
          </p:cNvPr>
          <p:cNvSpPr/>
          <p:nvPr/>
        </p:nvSpPr>
        <p:spPr>
          <a:xfrm>
            <a:off x="417830" y="392430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组合 8">
            <a:extLst>
              <a:ext uri="{FF2B5EF4-FFF2-40B4-BE49-F238E27FC236}">
                <a16:creationId xmlns:a16="http://schemas.microsoft.com/office/drawing/2014/main" id="{C12F297F-FA98-402B-8DBC-E303A13DB141}"/>
              </a:ext>
            </a:extLst>
          </p:cNvPr>
          <p:cNvGrpSpPr/>
          <p:nvPr/>
        </p:nvGrpSpPr>
        <p:grpSpPr>
          <a:xfrm>
            <a:off x="3106443" y="703944"/>
            <a:ext cx="7866991" cy="1456739"/>
            <a:chOff x="2484661" y="983099"/>
            <a:chExt cx="5650825" cy="1161599"/>
          </a:xfrm>
        </p:grpSpPr>
        <p:grpSp>
          <p:nvGrpSpPr>
            <p:cNvPr id="4" name="组合 76">
              <a:extLst>
                <a:ext uri="{FF2B5EF4-FFF2-40B4-BE49-F238E27FC236}">
                  <a16:creationId xmlns:a16="http://schemas.microsoft.com/office/drawing/2014/main" id="{B31AE4D0-BD60-4820-9A98-A70C32B2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983099"/>
              <a:ext cx="5650825" cy="1161599"/>
              <a:chOff x="3300347" y="1368497"/>
              <a:chExt cx="10763512" cy="2240523"/>
            </a:xfrm>
          </p:grpSpPr>
          <p:grpSp>
            <p:nvGrpSpPr>
              <p:cNvPr id="9" name="组合 77">
                <a:extLst>
                  <a:ext uri="{FF2B5EF4-FFF2-40B4-BE49-F238E27FC236}">
                    <a16:creationId xmlns:a16="http://schemas.microsoft.com/office/drawing/2014/main" id="{7EDEA995-08A3-4BBD-8D0A-E3A85A400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1393831"/>
                <a:ext cx="9432000" cy="2215189"/>
                <a:chOff x="1986534" y="4135265"/>
                <a:chExt cx="9432000" cy="2215189"/>
              </a:xfrm>
            </p:grpSpPr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332AC38D-8A04-47EA-8360-A0DE4193B1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Freeform 7">
                  <a:extLst>
                    <a:ext uri="{FF2B5EF4-FFF2-40B4-BE49-F238E27FC236}">
                      <a16:creationId xmlns:a16="http://schemas.microsoft.com/office/drawing/2014/main" id="{0032205C-AF3F-46A3-A7B4-9FDC352DB1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2215189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grpSp>
            <p:nvGrpSpPr>
              <p:cNvPr id="10" name="组合 78">
                <a:extLst>
                  <a:ext uri="{FF2B5EF4-FFF2-40B4-BE49-F238E27FC236}">
                    <a16:creationId xmlns:a16="http://schemas.microsoft.com/office/drawing/2014/main" id="{17644382-5C85-4D07-AE4B-EA1E06B31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1" name="Freeform 23">
                  <a:extLst>
                    <a:ext uri="{FF2B5EF4-FFF2-40B4-BE49-F238E27FC236}">
                      <a16:creationId xmlns:a16="http://schemas.microsoft.com/office/drawing/2014/main" id="{0FA1DF34-4420-4822-9B72-EBF57486A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" name="Freeform 21">
                  <a:extLst>
                    <a:ext uri="{FF2B5EF4-FFF2-40B4-BE49-F238E27FC236}">
                      <a16:creationId xmlns:a16="http://schemas.microsoft.com/office/drawing/2014/main" id="{536B12A9-2395-4E0A-8040-0C455E7BB2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</p:grpSp>
        <p:grpSp>
          <p:nvGrpSpPr>
            <p:cNvPr id="5" name="组合 205">
              <a:extLst>
                <a:ext uri="{FF2B5EF4-FFF2-40B4-BE49-F238E27FC236}">
                  <a16:creationId xmlns:a16="http://schemas.microsoft.com/office/drawing/2014/main" id="{A317EDD4-2240-4192-9D13-EFE9D429A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494" y="1140262"/>
              <a:ext cx="502884" cy="473025"/>
              <a:chOff x="12294771" y="811518"/>
              <a:chExt cx="801528" cy="761850"/>
            </a:xfrm>
          </p:grpSpPr>
          <p:sp>
            <p:nvSpPr>
              <p:cNvPr id="6" name="Freeform 55">
                <a:extLst>
                  <a:ext uri="{FF2B5EF4-FFF2-40B4-BE49-F238E27FC236}">
                    <a16:creationId xmlns:a16="http://schemas.microsoft.com/office/drawing/2014/main" id="{808F8C9D-C88D-427D-AD1B-68C3E148B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4771" y="811518"/>
                <a:ext cx="801528" cy="76185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Freeform 56">
                <a:extLst>
                  <a:ext uri="{FF2B5EF4-FFF2-40B4-BE49-F238E27FC236}">
                    <a16:creationId xmlns:a16="http://schemas.microsoft.com/office/drawing/2014/main" id="{0FCBFEDF-F720-4C35-AC63-23F1C8C2D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7405" y="858403"/>
                <a:ext cx="193109" cy="484093"/>
              </a:xfrm>
              <a:custGeom>
                <a:avLst/>
                <a:gdLst>
                  <a:gd name="T0" fmla="*/ 105898 w 31"/>
                  <a:gd name="T1" fmla="*/ 0 h 77"/>
                  <a:gd name="T2" fmla="*/ 174421 w 31"/>
                  <a:gd name="T3" fmla="*/ 31435 h 77"/>
                  <a:gd name="T4" fmla="*/ 193109 w 31"/>
                  <a:gd name="T5" fmla="*/ 113165 h 77"/>
                  <a:gd name="T6" fmla="*/ 193109 w 31"/>
                  <a:gd name="T7" fmla="*/ 396076 h 77"/>
                  <a:gd name="T8" fmla="*/ 168192 w 31"/>
                  <a:gd name="T9" fmla="*/ 465232 h 77"/>
                  <a:gd name="T10" fmla="*/ 99669 w 31"/>
                  <a:gd name="T11" fmla="*/ 484093 h 77"/>
                  <a:gd name="T12" fmla="*/ 12459 w 31"/>
                  <a:gd name="T13" fmla="*/ 452658 h 77"/>
                  <a:gd name="T14" fmla="*/ 0 w 31"/>
                  <a:gd name="T15" fmla="*/ 358355 h 77"/>
                  <a:gd name="T16" fmla="*/ 0 w 31"/>
                  <a:gd name="T17" fmla="*/ 132025 h 77"/>
                  <a:gd name="T18" fmla="*/ 18688 w 31"/>
                  <a:gd name="T19" fmla="*/ 37722 h 77"/>
                  <a:gd name="T20" fmla="*/ 105898 w 31"/>
                  <a:gd name="T21" fmla="*/ 0 h 77"/>
                  <a:gd name="T22" fmla="*/ 99669 w 31"/>
                  <a:gd name="T23" fmla="*/ 440085 h 77"/>
                  <a:gd name="T24" fmla="*/ 137045 w 31"/>
                  <a:gd name="T25" fmla="*/ 370928 h 77"/>
                  <a:gd name="T26" fmla="*/ 137045 w 31"/>
                  <a:gd name="T27" fmla="*/ 106878 h 77"/>
                  <a:gd name="T28" fmla="*/ 99669 w 31"/>
                  <a:gd name="T29" fmla="*/ 44008 h 77"/>
                  <a:gd name="T30" fmla="*/ 56064 w 31"/>
                  <a:gd name="T31" fmla="*/ 106878 h 77"/>
                  <a:gd name="T32" fmla="*/ 56064 w 31"/>
                  <a:gd name="T33" fmla="*/ 125738 h 77"/>
                  <a:gd name="T34" fmla="*/ 56064 w 31"/>
                  <a:gd name="T35" fmla="*/ 144599 h 77"/>
                  <a:gd name="T36" fmla="*/ 56064 w 31"/>
                  <a:gd name="T37" fmla="*/ 220042 h 77"/>
                  <a:gd name="T38" fmla="*/ 56064 w 31"/>
                  <a:gd name="T39" fmla="*/ 301772 h 77"/>
                  <a:gd name="T40" fmla="*/ 56064 w 31"/>
                  <a:gd name="T41" fmla="*/ 370928 h 77"/>
                  <a:gd name="T42" fmla="*/ 99669 w 31"/>
                  <a:gd name="T43" fmla="*/ 440085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Freeform 57">
                <a:extLst>
                  <a:ext uri="{FF2B5EF4-FFF2-40B4-BE49-F238E27FC236}">
                    <a16:creationId xmlns:a16="http://schemas.microsoft.com/office/drawing/2014/main" id="{4055D2A4-8055-416B-8462-C947D819D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4001" y="863694"/>
                <a:ext cx="113749" cy="478803"/>
              </a:xfrm>
              <a:custGeom>
                <a:avLst/>
                <a:gdLst>
                  <a:gd name="T0" fmla="*/ 0 w 18"/>
                  <a:gd name="T1" fmla="*/ 69300 h 76"/>
                  <a:gd name="T2" fmla="*/ 69513 w 18"/>
                  <a:gd name="T3" fmla="*/ 0 h 76"/>
                  <a:gd name="T4" fmla="*/ 113749 w 18"/>
                  <a:gd name="T5" fmla="*/ 0 h 76"/>
                  <a:gd name="T6" fmla="*/ 113749 w 18"/>
                  <a:gd name="T7" fmla="*/ 478803 h 76"/>
                  <a:gd name="T8" fmla="*/ 50555 w 18"/>
                  <a:gd name="T9" fmla="*/ 478803 h 76"/>
                  <a:gd name="T10" fmla="*/ 50555 w 18"/>
                  <a:gd name="T11" fmla="*/ 119701 h 76"/>
                  <a:gd name="T12" fmla="*/ 0 w 18"/>
                  <a:gd name="T13" fmla="*/ 119701 h 76"/>
                  <a:gd name="T14" fmla="*/ 0 w 18"/>
                  <a:gd name="T15" fmla="*/ 6930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15" name="组合 6">
            <a:extLst>
              <a:ext uri="{FF2B5EF4-FFF2-40B4-BE49-F238E27FC236}">
                <a16:creationId xmlns:a16="http://schemas.microsoft.com/office/drawing/2014/main" id="{A101E83C-FC4E-4132-BA5C-17B15086E3DB}"/>
              </a:ext>
            </a:extLst>
          </p:cNvPr>
          <p:cNvGrpSpPr/>
          <p:nvPr/>
        </p:nvGrpSpPr>
        <p:grpSpPr>
          <a:xfrm>
            <a:off x="677762" y="45112"/>
            <a:ext cx="1574759" cy="1988057"/>
            <a:chOff x="540445" y="2037"/>
            <a:chExt cx="1255706" cy="1585269"/>
          </a:xfrm>
        </p:grpSpPr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CF0A40BE-F789-4BEA-9EE3-D639F54C4B84}"/>
                </a:ext>
              </a:extLst>
            </p:cNvPr>
            <p:cNvSpPr/>
            <p:nvPr/>
          </p:nvSpPr>
          <p:spPr>
            <a:xfrm>
              <a:off x="540445" y="2037"/>
              <a:ext cx="1255706" cy="15852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736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5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8467579C-FB94-4FC1-8740-AC5CD8B131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0445" y="2037"/>
              <a:ext cx="1255705" cy="34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lvl="0" algn="ctr" defTabSz="121773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sp>
        <p:nvSpPr>
          <p:cNvPr id="18" name="文本框 186">
            <a:extLst>
              <a:ext uri="{FF2B5EF4-FFF2-40B4-BE49-F238E27FC236}">
                <a16:creationId xmlns:a16="http://schemas.microsoft.com/office/drawing/2014/main" id="{0C0195D1-ACF4-40BA-9B90-97F70CF34328}"/>
              </a:ext>
            </a:extLst>
          </p:cNvPr>
          <p:cNvSpPr txBox="1"/>
          <p:nvPr/>
        </p:nvSpPr>
        <p:spPr>
          <a:xfrm>
            <a:off x="4216671" y="895288"/>
            <a:ext cx="6424132" cy="1199915"/>
          </a:xfrm>
          <a:prstGeom prst="rect">
            <a:avLst/>
          </a:prstGeom>
          <a:noFill/>
        </p:spPr>
        <p:txBody>
          <a:bodyPr wrap="square" lIns="91028" tIns="45515" rIns="91028" bIns="45515">
            <a:spAutoFit/>
          </a:bodyPr>
          <a:lstStyle/>
          <a:p>
            <a:pPr algn="just"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Bí mật: </a:t>
            </a:r>
            <a:r>
              <a:rPr lang="vi-VN" altLang="zh-C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cần giữ kín, không để người khác biết</a:t>
            </a:r>
            <a:r>
              <a:rPr lang="en-US" altLang="zh-C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Vì sao việc giữ bí mật lại khó đến vậy? - KhoaHoc.tv">
            <a:extLst>
              <a:ext uri="{FF2B5EF4-FFF2-40B4-BE49-F238E27FC236}">
                <a16:creationId xmlns:a16="http://schemas.microsoft.com/office/drawing/2014/main" id="{23E55553-87AF-41FE-8B84-97DA017D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19350"/>
            <a:ext cx="7143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7">
            <a:extLst>
              <a:ext uri="{FF2B5EF4-FFF2-40B4-BE49-F238E27FC236}">
                <a16:creationId xmlns:a16="http://schemas.microsoft.com/office/drawing/2014/main" id="{D757398F-7114-4564-9205-36BF8E0E5F18}"/>
              </a:ext>
            </a:extLst>
          </p:cNvPr>
          <p:cNvSpPr/>
          <p:nvPr/>
        </p:nvSpPr>
        <p:spPr>
          <a:xfrm>
            <a:off x="417830" y="392430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id="{D8230098-BCC0-4D77-BD51-A71075623E7B}"/>
              </a:ext>
            </a:extLst>
          </p:cNvPr>
          <p:cNvGrpSpPr/>
          <p:nvPr/>
        </p:nvGrpSpPr>
        <p:grpSpPr>
          <a:xfrm>
            <a:off x="677762" y="45112"/>
            <a:ext cx="1574759" cy="1988057"/>
            <a:chOff x="540445" y="2037"/>
            <a:chExt cx="1255706" cy="158526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D38AE1D-5F39-4074-9D54-8CED75DDB00D}"/>
                </a:ext>
              </a:extLst>
            </p:cNvPr>
            <p:cNvSpPr/>
            <p:nvPr/>
          </p:nvSpPr>
          <p:spPr>
            <a:xfrm>
              <a:off x="540445" y="2037"/>
              <a:ext cx="1255706" cy="15852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0B90A6B0-9353-4BBA-A3A8-1700CF1712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0445" y="2037"/>
              <a:ext cx="1255705" cy="34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marL="0" marR="0" lvl="0" indent="0" algn="ctr" defTabSz="1217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grpSp>
        <p:nvGrpSpPr>
          <p:cNvPr id="6" name="组合 10">
            <a:extLst>
              <a:ext uri="{FF2B5EF4-FFF2-40B4-BE49-F238E27FC236}">
                <a16:creationId xmlns:a16="http://schemas.microsoft.com/office/drawing/2014/main" id="{110A6DF2-D371-4927-8D5C-FC789524B357}"/>
              </a:ext>
            </a:extLst>
          </p:cNvPr>
          <p:cNvGrpSpPr/>
          <p:nvPr/>
        </p:nvGrpSpPr>
        <p:grpSpPr>
          <a:xfrm>
            <a:off x="3104952" y="647479"/>
            <a:ext cx="7216751" cy="2084703"/>
            <a:chOff x="2484661" y="1618247"/>
            <a:chExt cx="5729026" cy="1662335"/>
          </a:xfrm>
        </p:grpSpPr>
        <p:grpSp>
          <p:nvGrpSpPr>
            <p:cNvPr id="7" name="组合 158">
              <a:extLst>
                <a:ext uri="{FF2B5EF4-FFF2-40B4-BE49-F238E27FC236}">
                  <a16:creationId xmlns:a16="http://schemas.microsoft.com/office/drawing/2014/main" id="{89290A55-440E-40AD-8055-F5E60F898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1618247"/>
              <a:ext cx="5729026" cy="1662335"/>
              <a:chOff x="3300347" y="850194"/>
              <a:chExt cx="10912466" cy="3206357"/>
            </a:xfrm>
          </p:grpSpPr>
          <p:grpSp>
            <p:nvGrpSpPr>
              <p:cNvPr id="12" name="组合 159">
                <a:extLst>
                  <a:ext uri="{FF2B5EF4-FFF2-40B4-BE49-F238E27FC236}">
                    <a16:creationId xmlns:a16="http://schemas.microsoft.com/office/drawing/2014/main" id="{1EEE515A-6E39-4E9E-B3E1-F00646969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850194"/>
                <a:ext cx="9580954" cy="3206357"/>
                <a:chOff x="1986534" y="3591628"/>
                <a:chExt cx="9580954" cy="3206357"/>
              </a:xfrm>
            </p:grpSpPr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6E174869-3DFA-404B-8945-74AB2C7755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85139BD7-CE62-4E1A-909C-BC71E44DA2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5488" y="3591628"/>
                  <a:ext cx="9432000" cy="3206357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grpSp>
            <p:nvGrpSpPr>
              <p:cNvPr id="13" name="组合 160">
                <a:extLst>
                  <a:ext uri="{FF2B5EF4-FFF2-40B4-BE49-F238E27FC236}">
                    <a16:creationId xmlns:a16="http://schemas.microsoft.com/office/drawing/2014/main" id="{524FD8C7-2F8E-4127-9DBB-0CD1B74B34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4" name="Freeform 23">
                  <a:extLst>
                    <a:ext uri="{FF2B5EF4-FFF2-40B4-BE49-F238E27FC236}">
                      <a16:creationId xmlns:a16="http://schemas.microsoft.com/office/drawing/2014/main" id="{8B11F346-514C-4D09-A9D6-4E4DC466F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F611EF3D-F7AF-4763-BB11-7D49E4E25D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</p:grpSp>
        <p:grpSp>
          <p:nvGrpSpPr>
            <p:cNvPr id="8" name="组合 209">
              <a:extLst>
                <a:ext uri="{FF2B5EF4-FFF2-40B4-BE49-F238E27FC236}">
                  <a16:creationId xmlns:a16="http://schemas.microsoft.com/office/drawing/2014/main" id="{93C18EB2-4A33-4ED1-900B-FDAFAF078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708" y="2110740"/>
              <a:ext cx="534195" cy="475059"/>
              <a:chOff x="952501" y="6013451"/>
              <a:chExt cx="511175" cy="460375"/>
            </a:xfrm>
          </p:grpSpPr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0466173D-32BC-49CE-81D6-1358E36A6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Freeform 59">
                <a:extLst>
                  <a:ext uri="{FF2B5EF4-FFF2-40B4-BE49-F238E27FC236}">
                    <a16:creationId xmlns:a16="http://schemas.microsoft.com/office/drawing/2014/main" id="{AF701BB9-8700-43CD-9151-F8C06AE5D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Freeform 60">
                <a:extLst>
                  <a:ext uri="{FF2B5EF4-FFF2-40B4-BE49-F238E27FC236}">
                    <a16:creationId xmlns:a16="http://schemas.microsoft.com/office/drawing/2014/main" id="{A80CE2EB-4F7C-4BF6-ADD4-B7A1FABC8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8" name="文本框 187">
            <a:extLst>
              <a:ext uri="{FF2B5EF4-FFF2-40B4-BE49-F238E27FC236}">
                <a16:creationId xmlns:a16="http://schemas.microsoft.com/office/drawing/2014/main" id="{C59CCBF3-D089-4516-8D02-1FEBD4DE202B}"/>
              </a:ext>
            </a:extLst>
          </p:cNvPr>
          <p:cNvSpPr txBox="1"/>
          <p:nvPr/>
        </p:nvSpPr>
        <p:spPr>
          <a:xfrm>
            <a:off x="4464658" y="813837"/>
            <a:ext cx="5454138" cy="1569246"/>
          </a:xfrm>
          <a:prstGeom prst="rect">
            <a:avLst/>
          </a:prstGeom>
          <a:noFill/>
        </p:spPr>
        <p:txBody>
          <a:bodyPr wrap="square" lIns="91028" tIns="45515" rIns="91028" bIns="45515">
            <a:spAutoFit/>
          </a:bodyPr>
          <a:lstStyle/>
          <a:p>
            <a:pPr algn="just"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Nghển cổ: </a:t>
            </a:r>
            <a:r>
              <a:rPr lang="vi-VN" altLang="zh-CN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 cao cổ lên</a:t>
            </a:r>
            <a:r>
              <a:rPr lang="en-US" altLang="zh-CN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4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Sở Giáo Dục Và Đào Tạo Vĩnh Phúc">
            <a:extLst>
              <a:ext uri="{FF2B5EF4-FFF2-40B4-BE49-F238E27FC236}">
                <a16:creationId xmlns:a16="http://schemas.microsoft.com/office/drawing/2014/main" id="{AAC06A3C-EEB0-40A6-8E44-3C5D2AB6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06" y="3009900"/>
            <a:ext cx="3866394" cy="31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圆角矩形 37">
            <a:extLst>
              <a:ext uri="{FF2B5EF4-FFF2-40B4-BE49-F238E27FC236}">
                <a16:creationId xmlns:a16="http://schemas.microsoft.com/office/drawing/2014/main" id="{07923DBA-40B9-446F-86DF-9FF9ECD7FD2F}"/>
              </a:ext>
            </a:extLst>
          </p:cNvPr>
          <p:cNvSpPr/>
          <p:nvPr/>
        </p:nvSpPr>
        <p:spPr>
          <a:xfrm>
            <a:off x="334761" y="176269"/>
            <a:ext cx="11356340" cy="6466901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视觉坊免费素材shijuef.com(龚帆免费体)" panose="03000600000000000000" charset="-122"/>
              <a:ea typeface="视觉坊免费素材shijuef.com(龚帆免费体)" panose="03000600000000000000" charset="-122"/>
              <a:cs typeface="视觉坊免费素材shijuef.com(龚帆免费体)" panose="03000600000000000000" charset="-122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DED089-FE4D-4462-9F01-D9D771BE0301}"/>
              </a:ext>
            </a:extLst>
          </p:cNvPr>
          <p:cNvSpPr/>
          <p:nvPr/>
        </p:nvSpPr>
        <p:spPr>
          <a:xfrm>
            <a:off x="1288615" y="162218"/>
            <a:ext cx="33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Cùng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tìm</a:t>
            </a:r>
            <a:r>
              <a:rPr lang="en-US" altLang="zh-CN" sz="3200" b="1" dirty="0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hiểu</a:t>
            </a:r>
            <a:endParaRPr lang="zh-CN" altLang="en-US" sz="3200" b="1" dirty="0">
              <a:solidFill>
                <a:srgbClr val="7030A0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5127BD6-618E-4FC5-9B8E-7D8929092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91536" y="240596"/>
            <a:ext cx="511318" cy="511318"/>
          </a:xfrm>
          <a:prstGeom prst="rect">
            <a:avLst/>
          </a:prstGeom>
        </p:spPr>
      </p:pic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61578F5F-7537-4765-AFF6-71D9B4C70D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41146" y="1116981"/>
            <a:ext cx="587835" cy="716799"/>
            <a:chOff x="1836100" y="2332000"/>
            <a:chExt cx="1572829" cy="875132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515BE64B-9211-4867-915E-0140787BD2DB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A66C8DE8-7755-4121-A3AD-734F260BC730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FB1DD645-EEF9-48D5-BE66-750E67BCBF0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75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DBF398C-92A1-4D63-AB20-DF6087C161B5}"/>
              </a:ext>
            </a:extLst>
          </p:cNvPr>
          <p:cNvSpPr/>
          <p:nvPr/>
        </p:nvSpPr>
        <p:spPr>
          <a:xfrm>
            <a:off x="1573339" y="1167544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con vật trong câu chuyện làm gì và nói gì khi đến bên cây nấm?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8" name="PA_库_组合 5">
            <a:extLst>
              <a:ext uri="{FF2B5EF4-FFF2-40B4-BE49-F238E27FC236}">
                <a16:creationId xmlns:a16="http://schemas.microsoft.com/office/drawing/2014/main" id="{AC030DE8-B616-4D8C-BC1D-1B676F1B317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41146" y="2062982"/>
            <a:ext cx="587835" cy="733599"/>
            <a:chOff x="1836100" y="2332000"/>
            <a:chExt cx="1572829" cy="895643"/>
          </a:xfrm>
        </p:grpSpPr>
        <p:sp>
          <p:nvSpPr>
            <p:cNvPr id="49" name="任意多边形 10">
              <a:extLst>
                <a:ext uri="{FF2B5EF4-FFF2-40B4-BE49-F238E27FC236}">
                  <a16:creationId xmlns:a16="http://schemas.microsoft.com/office/drawing/2014/main" id="{4B64E720-9A6C-4F3A-88A9-86AE8442A97F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任意多边形 11">
              <a:extLst>
                <a:ext uri="{FF2B5EF4-FFF2-40B4-BE49-F238E27FC236}">
                  <a16:creationId xmlns:a16="http://schemas.microsoft.com/office/drawing/2014/main" id="{98C09666-C673-4803-B7CD-FF0EA5DB19DF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1" name="文本框 12">
              <a:extLst>
                <a:ext uri="{FF2B5EF4-FFF2-40B4-BE49-F238E27FC236}">
                  <a16:creationId xmlns:a16="http://schemas.microsoft.com/office/drawing/2014/main" id="{E036AD4A-C87D-44B4-9CEC-38AE738757DA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DF27FBF-5CDA-48AC-AE72-CFCC5C1D52AE}"/>
              </a:ext>
            </a:extLst>
          </p:cNvPr>
          <p:cNvSpPr/>
          <p:nvPr/>
        </p:nvSpPr>
        <p:spPr>
          <a:xfrm>
            <a:off x="1610470" y="2095195"/>
            <a:ext cx="9762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sao cây nấm lại được các con vật gọi bằng những cái tên khác nhau? </a:t>
            </a:r>
          </a:p>
        </p:txBody>
      </p:sp>
      <p:grpSp>
        <p:nvGrpSpPr>
          <p:cNvPr id="53" name="PA_库_组合 5">
            <a:extLst>
              <a:ext uri="{FF2B5EF4-FFF2-40B4-BE49-F238E27FC236}">
                <a16:creationId xmlns:a16="http://schemas.microsoft.com/office/drawing/2014/main" id="{E09A882D-DC53-4BC4-8F24-3B978B6762B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96524" y="3268982"/>
            <a:ext cx="587835" cy="733599"/>
            <a:chOff x="1836100" y="2332000"/>
            <a:chExt cx="1572829" cy="895643"/>
          </a:xfrm>
        </p:grpSpPr>
        <p:sp>
          <p:nvSpPr>
            <p:cNvPr id="54" name="任意多边形 10">
              <a:extLst>
                <a:ext uri="{FF2B5EF4-FFF2-40B4-BE49-F238E27FC236}">
                  <a16:creationId xmlns:a16="http://schemas.microsoft.com/office/drawing/2014/main" id="{EB0EAF6F-FA09-4E57-86D0-00C915B7632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5" name="任意多边形 11">
              <a:extLst>
                <a:ext uri="{FF2B5EF4-FFF2-40B4-BE49-F238E27FC236}">
                  <a16:creationId xmlns:a16="http://schemas.microsoft.com/office/drawing/2014/main" id="{25AB8093-AA7C-438D-B9A2-03B31727AA8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文本框 12">
              <a:extLst>
                <a:ext uri="{FF2B5EF4-FFF2-40B4-BE49-F238E27FC236}">
                  <a16:creationId xmlns:a16="http://schemas.microsoft.com/office/drawing/2014/main" id="{6B946442-0B41-49D0-A230-24EC451AF076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CC83343-7122-4628-BFD6-B4C3444F7DCB}"/>
              </a:ext>
            </a:extLst>
          </p:cNvPr>
          <p:cNvSpPr/>
          <p:nvPr/>
        </p:nvSpPr>
        <p:spPr>
          <a:xfrm>
            <a:off x="1449994" y="3021722"/>
            <a:ext cx="9869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nấm cảm thấy thế nào khi được gọi bằng nhiều tên như vậy?</a:t>
            </a:r>
          </a:p>
        </p:txBody>
      </p:sp>
      <p:grpSp>
        <p:nvGrpSpPr>
          <p:cNvPr id="58" name="PA_库_组合 5">
            <a:extLst>
              <a:ext uri="{FF2B5EF4-FFF2-40B4-BE49-F238E27FC236}">
                <a16:creationId xmlns:a16="http://schemas.microsoft.com/office/drawing/2014/main" id="{A1B72E87-1D20-4D92-A61B-4E1298716D9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53027" y="4343847"/>
            <a:ext cx="587835" cy="733599"/>
            <a:chOff x="1836100" y="2332000"/>
            <a:chExt cx="1572829" cy="895643"/>
          </a:xfrm>
        </p:grpSpPr>
        <p:sp>
          <p:nvSpPr>
            <p:cNvPr id="59" name="任意多边形 10">
              <a:extLst>
                <a:ext uri="{FF2B5EF4-FFF2-40B4-BE49-F238E27FC236}">
                  <a16:creationId xmlns:a16="http://schemas.microsoft.com/office/drawing/2014/main" id="{5F3EB26D-A7AA-4977-BCE5-5CD7970ED24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ysClr val="window" lastClr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0" name="任意多边形 11">
              <a:extLst>
                <a:ext uri="{FF2B5EF4-FFF2-40B4-BE49-F238E27FC236}">
                  <a16:creationId xmlns:a16="http://schemas.microsoft.com/office/drawing/2014/main" id="{E5A91CD8-1F2D-4DD2-846C-0AEE6B6CBE13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ysClr val="window" lastClr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1" name="文本框 12">
              <a:extLst>
                <a:ext uri="{FF2B5EF4-FFF2-40B4-BE49-F238E27FC236}">
                  <a16:creationId xmlns:a16="http://schemas.microsoft.com/office/drawing/2014/main" id="{DC67663A-BE3B-41BA-837C-CA6232CAD2A4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F3332D7B-874A-4019-879A-D68FF3AE24A4}"/>
              </a:ext>
            </a:extLst>
          </p:cNvPr>
          <p:cNvSpPr/>
          <p:nvPr/>
        </p:nvSpPr>
        <p:spPr>
          <a:xfrm>
            <a:off x="1451520" y="4260511"/>
            <a:ext cx="10057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2 – 3 câu nhận xét về hình dáng, điệu bộ và hành động của một nhân vật trong câu chuyện.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EC0C8A-FFB2-4794-BB3A-C181A70D2E60}"/>
              </a:ext>
            </a:extLst>
          </p:cNvPr>
          <p:cNvGrpSpPr/>
          <p:nvPr/>
        </p:nvGrpSpPr>
        <p:grpSpPr>
          <a:xfrm>
            <a:off x="9013151" y="2674328"/>
            <a:ext cx="3104143" cy="3127647"/>
            <a:chOff x="7656474" y="831396"/>
            <a:chExt cx="3689350" cy="3269584"/>
          </a:xfrm>
        </p:grpSpPr>
        <p:pic>
          <p:nvPicPr>
            <p:cNvPr id="64" name="图片 2" descr="2">
              <a:extLst>
                <a:ext uri="{FF2B5EF4-FFF2-40B4-BE49-F238E27FC236}">
                  <a16:creationId xmlns:a16="http://schemas.microsoft.com/office/drawing/2014/main" id="{6D645F17-959E-41EE-8AE6-454C4D888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56474" y="831396"/>
              <a:ext cx="3689350" cy="3127375"/>
            </a:xfrm>
            <a:prstGeom prst="rect">
              <a:avLst/>
            </a:prstGeom>
          </p:spPr>
        </p:pic>
        <p:sp>
          <p:nvSpPr>
            <p:cNvPr id="65" name="Rounded Rectangle 52">
              <a:extLst>
                <a:ext uri="{FF2B5EF4-FFF2-40B4-BE49-F238E27FC236}">
                  <a16:creationId xmlns:a16="http://schemas.microsoft.com/office/drawing/2014/main" id="{FC7DBEFF-F13F-416D-86E8-5B86D9283E8E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1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/>
      <p:bldP spid="52" grpId="0"/>
      <p:bldP spid="57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542925" y="485775"/>
            <a:ext cx="11153775" cy="594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1B549C-C0DE-4920-B1EF-DCD7E70E0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9" y="3307446"/>
            <a:ext cx="2403828" cy="31722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BCD60A-4995-4FF9-A3A5-DD7795B484C5}"/>
              </a:ext>
            </a:extLst>
          </p:cNvPr>
          <p:cNvGrpSpPr/>
          <p:nvPr/>
        </p:nvGrpSpPr>
        <p:grpSpPr>
          <a:xfrm>
            <a:off x="772124" y="587839"/>
            <a:ext cx="10333408" cy="3954393"/>
            <a:chOff x="786659" y="435458"/>
            <a:chExt cx="10333408" cy="39543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EB9EAF-1B1F-420D-B8FC-66CFD27BFE00}"/>
                </a:ext>
              </a:extLst>
            </p:cNvPr>
            <p:cNvGrpSpPr/>
            <p:nvPr/>
          </p:nvGrpSpPr>
          <p:grpSpPr>
            <a:xfrm>
              <a:off x="786659" y="2424091"/>
              <a:ext cx="3046467" cy="1965760"/>
              <a:chOff x="705587" y="2554858"/>
              <a:chExt cx="3152141" cy="187608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1E9035C-AF8D-4735-9D44-ABE63464E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587" y="2554858"/>
                <a:ext cx="3152141" cy="187608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D6C5DA-D450-494A-B141-313667E78191}"/>
                  </a:ext>
                </a:extLst>
              </p:cNvPr>
              <p:cNvSpPr txBox="1"/>
              <p:nvPr/>
            </p:nvSpPr>
            <p:spPr>
              <a:xfrm>
                <a:off x="832493" y="3054830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5000" dirty="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MẮT DÕI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303E854-CB0B-4C0D-88D8-2F558CC2BC2C}"/>
                </a:ext>
              </a:extLst>
            </p:cNvPr>
            <p:cNvGrpSpPr/>
            <p:nvPr/>
          </p:nvGrpSpPr>
          <p:grpSpPr>
            <a:xfrm>
              <a:off x="4203175" y="435458"/>
              <a:ext cx="3626506" cy="1988633"/>
              <a:chOff x="4112621" y="566225"/>
              <a:chExt cx="3752300" cy="189791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BC7DD1C-22AA-4E52-AD32-55177D05B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2621" y="566225"/>
                <a:ext cx="3752300" cy="189791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A2D1FC-A97F-4037-8344-F4C39C15A05C}"/>
                  </a:ext>
                </a:extLst>
              </p:cNvPr>
              <p:cNvSpPr txBox="1"/>
              <p:nvPr/>
            </p:nvSpPr>
            <p:spPr>
              <a:xfrm>
                <a:off x="4650696" y="983617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5000" dirty="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TAI NGHE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973267-86C6-4CB4-9B85-4B7C398F50CB}"/>
                </a:ext>
              </a:extLst>
            </p:cNvPr>
            <p:cNvGrpSpPr/>
            <p:nvPr/>
          </p:nvGrpSpPr>
          <p:grpSpPr>
            <a:xfrm>
              <a:off x="8196251" y="2424091"/>
              <a:ext cx="2923816" cy="1965760"/>
              <a:chOff x="8116216" y="2554859"/>
              <a:chExt cx="3025235" cy="187608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383B83-B9BF-4D19-A992-E94032A3A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16216" y="2554859"/>
                <a:ext cx="2890603" cy="187608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28A982-64D5-41A3-91B7-144EC8373191}"/>
                  </a:ext>
                </a:extLst>
              </p:cNvPr>
              <p:cNvSpPr txBox="1"/>
              <p:nvPr/>
            </p:nvSpPr>
            <p:spPr>
              <a:xfrm>
                <a:off x="8250847" y="3074093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5000" dirty="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TAY DÒ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5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3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40481" y="1934171"/>
            <a:ext cx="609600" cy="609600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34" y="5245863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4191001" y="5472753"/>
            <a:ext cx="555449" cy="572996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>
            <a:fillRect/>
          </a:stretch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4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044E-6 0.02289 L -0.05614 -0.07514 C -0.07063 -0.08786 -0.08982 -0.12439 -0.11293 -0.12439 C -0.13891 -0.12439 -0.17755 -0.08555 -0.19204 -0.07283 L -0.26084 0.02289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2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084E-6 4.91329E-6 L -0.10193 -0.10105 C -0.12908 -0.11214 -0.20399 -0.20394 -0.24706 -0.20394 C -0.29561 -0.20394 -0.35069 -0.20394 -0.37771 -0.19284 L -0.43017 -0.15053 L -0.48669 4.91329E-6 " pathEditMode="relative" rAng="0" ptsTypes="FffFAF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1" y="-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3925" y="2409825"/>
            <a:ext cx="9829800" cy="4190999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Giun đất nghển cổ uống giọt sương đêm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nói: Chiếc bàn xinh xắn ơi, thức uống ở đây thật ngon.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nằm ngủ dưới chân cây nấm và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ói: Mái nhà xinh đẹp ơi, ngủ ở đây thật mát.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lượn quanh cây nấm và nói: Sao chiếc mũ này lại có chân nhỉ?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 cốm nhảy lên tán nấm ngồi nghỉ và nói: Ghế nhỏ ơi, đừng đi đâu, ở nguyên đấy nhé.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nấm</a:t>
            </a:r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642189"/>
            <a:ext cx="1041468" cy="121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1230496" y="6012924"/>
            <a:ext cx="762610" cy="7545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9EC40B-6F68-433A-9971-FEAB46ED47DD}"/>
              </a:ext>
            </a:extLst>
          </p:cNvPr>
          <p:cNvSpPr/>
          <p:nvPr/>
        </p:nvSpPr>
        <p:spPr>
          <a:xfrm>
            <a:off x="1564398" y="2697950"/>
            <a:ext cx="8851392" cy="206455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vi-VN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mỗi con vật cảm nhận và gọi tên cây nấm bằng 1 cách khác nhau.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7795E-1C5E-4842-9E3E-EC0A25077444}"/>
              </a:ext>
            </a:extLst>
          </p:cNvPr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vi-VN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cây nấm lại được các con vật gọi tên khác nhau?</a:t>
            </a:r>
            <a:endParaRPr lang="en-US" sz="48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1201401" y="6077847"/>
            <a:ext cx="555449" cy="572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7CDF4B-5B44-43CC-B54A-0E9CCF3FBE41}"/>
              </a:ext>
            </a:extLst>
          </p:cNvPr>
          <p:cNvSpPr/>
          <p:nvPr/>
        </p:nvSpPr>
        <p:spPr>
          <a:xfrm>
            <a:off x="1564398" y="2697950"/>
            <a:ext cx="8851392" cy="206455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vi-VN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được gọi bằng nhiều tên khác nhau, nấm cảm thấy rất vui.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6D1E8B-224A-4CE8-9C45-50836DDA2C11}"/>
              </a:ext>
            </a:extLst>
          </p:cNvPr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</a:t>
            </a:r>
            <a:r>
              <a:rPr lang="vi-VN" sz="48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nấm cảm thấy thế nào khi được gọi bằng nhiều tên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>
            <a:fillRect/>
          </a:stretch>
        </p:blipFill>
        <p:spPr>
          <a:xfrm>
            <a:off x="11059751" y="5960377"/>
            <a:ext cx="888727" cy="572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ED4B6C-38DC-44C3-AAC5-2310DAAAD8EE}"/>
              </a:ext>
            </a:extLst>
          </p:cNvPr>
          <p:cNvSpPr/>
          <p:nvPr/>
        </p:nvSpPr>
        <p:spPr>
          <a:xfrm>
            <a:off x="1659648" y="2459824"/>
            <a:ext cx="8851392" cy="291227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vi-VN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Nấm là một bạn nhỏ đáng yêu. Bạn có hình dáng giống một chiếc ô nhỏ. Nấm rất hòa đồng và thân thiện với các bạn xung quanh.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9627E-C833-4A4D-9213-9A6FE7E2376F}"/>
              </a:ext>
            </a:extLst>
          </p:cNvPr>
          <p:cNvSpPr/>
          <p:nvPr/>
        </p:nvSpPr>
        <p:spPr>
          <a:xfrm>
            <a:off x="381000" y="228600"/>
            <a:ext cx="11544300" cy="1354019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4.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– 3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nhận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xét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dáng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điệu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nhân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40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A038C907-D7B6-4AEF-946F-348706132B85}"/>
              </a:ext>
            </a:extLst>
          </p:cNvPr>
          <p:cNvCxnSpPr/>
          <p:nvPr/>
        </p:nvCxnSpPr>
        <p:spPr>
          <a:xfrm>
            <a:off x="6723246" y="4380165"/>
            <a:ext cx="4796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1">
            <a:extLst>
              <a:ext uri="{FF2B5EF4-FFF2-40B4-BE49-F238E27FC236}">
                <a16:creationId xmlns:a16="http://schemas.microsoft.com/office/drawing/2014/main" id="{AF82D653-B2AD-4038-9C75-E172857B1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2299" y="4560124"/>
            <a:ext cx="2375054" cy="2297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769C3-8E65-4D59-ABAC-EC0561A2308A}"/>
              </a:ext>
            </a:extLst>
          </p:cNvPr>
          <p:cNvSpPr txBox="1"/>
          <p:nvPr/>
        </p:nvSpPr>
        <p:spPr>
          <a:xfrm>
            <a:off x="674738" y="1328459"/>
            <a:ext cx="10842523" cy="769441"/>
          </a:xfrm>
          <a:custGeom>
            <a:avLst/>
            <a:gdLst>
              <a:gd name="connsiteX0" fmla="*/ 0 w 10842523"/>
              <a:gd name="connsiteY0" fmla="*/ 0 h 769441"/>
              <a:gd name="connsiteX1" fmla="*/ 10842523 w 10842523"/>
              <a:gd name="connsiteY1" fmla="*/ 0 h 769441"/>
              <a:gd name="connsiteX2" fmla="*/ 10842523 w 10842523"/>
              <a:gd name="connsiteY2" fmla="*/ 769441 h 769441"/>
              <a:gd name="connsiteX3" fmla="*/ 0 w 10842523"/>
              <a:gd name="connsiteY3" fmla="*/ 769441 h 769441"/>
              <a:gd name="connsiteX4" fmla="*/ 0 w 10842523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769441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2436" y="238859"/>
                  <a:pt x="10894176" y="434638"/>
                  <a:pt x="10842523" y="769441"/>
                </a:cubicBezTo>
                <a:cubicBezTo>
                  <a:pt x="5879994" y="844416"/>
                  <a:pt x="4847340" y="899841"/>
                  <a:pt x="0" y="769441"/>
                </a:cubicBezTo>
                <a:cubicBezTo>
                  <a:pt x="-41912" y="598670"/>
                  <a:pt x="-53008" y="157443"/>
                  <a:pt x="0" y="0"/>
                </a:cubicBezTo>
                <a:close/>
              </a:path>
              <a:path w="10842523" h="769441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891614" y="356780"/>
                  <a:pt x="10880486" y="636898"/>
                  <a:pt x="10842523" y="769441"/>
                </a:cubicBezTo>
                <a:cubicBezTo>
                  <a:pt x="6158838" y="919914"/>
                  <a:pt x="4872556" y="919155"/>
                  <a:pt x="0" y="769441"/>
                </a:cubicBezTo>
                <a:cubicBezTo>
                  <a:pt x="4901" y="691130"/>
                  <a:pt x="-52149" y="16605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=""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5DCA9C-B0CD-4AB9-810B-90281ED61D04}"/>
              </a:ext>
            </a:extLst>
          </p:cNvPr>
          <p:cNvSpPr/>
          <p:nvPr/>
        </p:nvSpPr>
        <p:spPr>
          <a:xfrm>
            <a:off x="3701611" y="356082"/>
            <a:ext cx="5363515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4AD7C-DFC4-4B46-9B66-F6EB83D75096}"/>
              </a:ext>
            </a:extLst>
          </p:cNvPr>
          <p:cNvSpPr txBox="1"/>
          <p:nvPr/>
        </p:nvSpPr>
        <p:spPr>
          <a:xfrm>
            <a:off x="4102828" y="270357"/>
            <a:ext cx="435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ĐỌC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B1CAE6-5646-4ADD-9BCB-FA56EAC6C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3428" y="107604"/>
            <a:ext cx="737453" cy="8414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1CAA5F-ED3A-457B-B750-F28989091189}"/>
              </a:ext>
            </a:extLst>
          </p:cNvPr>
          <p:cNvGrpSpPr/>
          <p:nvPr/>
        </p:nvGrpSpPr>
        <p:grpSpPr>
          <a:xfrm>
            <a:off x="602776" y="1197549"/>
            <a:ext cx="10986448" cy="2651119"/>
            <a:chOff x="256031" y="1133735"/>
            <a:chExt cx="9242811" cy="537713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4D3A643-952C-4BBA-83B7-04FAA0E0B0CC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6BC727-9B57-4B28-8E9E-91E95081C385}"/>
                </a:ext>
              </a:extLst>
            </p:cNvPr>
            <p:cNvSpPr/>
            <p:nvPr/>
          </p:nvSpPr>
          <p:spPr>
            <a:xfrm>
              <a:off x="407794" y="1406138"/>
              <a:ext cx="8939283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31E80B-C51D-4A64-8A08-C3E6B3FD3AD5}"/>
              </a:ext>
            </a:extLst>
          </p:cNvPr>
          <p:cNvSpPr txBox="1">
            <a:spLocks/>
          </p:cNvSpPr>
          <p:nvPr/>
        </p:nvSpPr>
        <p:spPr>
          <a:xfrm>
            <a:off x="1027416" y="1451068"/>
            <a:ext cx="10381413" cy="1686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sự vật đều có thể được mọi người gọi bằng những cái tên khác nhau, tùy theo cách cảm nhận riêng của từng người.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6D15B4-21D6-4940-AAD1-FC77A64DF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6" b="89796" l="9756" r="91057">
                        <a14:foregroundMark x1="21138" y1="31020" x2="25203" y2="69796"/>
                        <a14:foregroundMark x1="44715" y1="22041" x2="44715" y2="22041"/>
                        <a14:foregroundMark x1="41870" y1="29796" x2="41870" y2="29796"/>
                        <a14:foregroundMark x1="17480" y1="82449" x2="19919" y2="78776"/>
                        <a14:foregroundMark x1="29675" y1="78776" x2="33333" y2="80816"/>
                        <a14:foregroundMark x1="19106" y1="26939" x2="26423" y2="28163"/>
                        <a14:foregroundMark x1="18699" y1="23265" x2="23577" y2="24490"/>
                        <a14:foregroundMark x1="72358" y1="40408" x2="72358" y2="66531"/>
                        <a14:foregroundMark x1="69919" y1="33061" x2="78455" y2="34286"/>
                        <a14:foregroundMark x1="88618" y1="34286" x2="91057" y2="32245"/>
                        <a14:foregroundMark x1="77642" y1="81224" x2="77642" y2="81224"/>
                        <a14:foregroundMark x1="44715" y1="23265" x2="44715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28" y="2812714"/>
            <a:ext cx="4583517" cy="45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44427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51"/>
            <a:ext cx="1303749" cy="1303749"/>
          </a:xfrm>
          <a:prstGeom prst="rect">
            <a:avLst/>
          </a:prstGeom>
        </p:spPr>
      </p:pic>
      <p:pic>
        <p:nvPicPr>
          <p:cNvPr id="15" name="图片 27">
            <a:extLst>
              <a:ext uri="{FF2B5EF4-FFF2-40B4-BE49-F238E27FC236}">
                <a16:creationId xmlns:a16="http://schemas.microsoft.com/office/drawing/2014/main" id="{E5230094-C81C-466E-A261-944354C2D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05884" y="2270493"/>
            <a:ext cx="3573315" cy="4185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73F36E-BD74-44A6-950A-E5B490571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819" y="1494670"/>
            <a:ext cx="7157324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6636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99401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4B255B-C0D3-4B00-B990-D6E65D4AE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EFA609-5CFC-47FD-AEAF-5CADB07FB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3562586" y="93944"/>
            <a:ext cx="4571570" cy="4527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C8EADE-FE19-4E9C-957E-C3A9E1564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717" y="4527331"/>
            <a:ext cx="743776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algn="r"/>
            <a:r>
              <a:rPr lang="vi-VN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FAE2E2-87A8-4731-887D-068AAA11556A}"/>
              </a:ext>
            </a:extLst>
          </p:cNvPr>
          <p:cNvGrpSpPr/>
          <p:nvPr/>
        </p:nvGrpSpPr>
        <p:grpSpPr>
          <a:xfrm>
            <a:off x="876301" y="400050"/>
            <a:ext cx="6372224" cy="1885950"/>
            <a:chOff x="1470025" y="0"/>
            <a:chExt cx="2924174" cy="1560136"/>
          </a:xfrm>
        </p:grpSpPr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id="{8FE1FF70-F5B4-4268-8CC5-6C938C45E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25" y="0"/>
              <a:ext cx="2924174" cy="1560136"/>
            </a:xfrm>
            <a:prstGeom prst="rect">
              <a:avLst/>
            </a:prstGeom>
          </p:spPr>
        </p:pic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99425375-FBC9-43D6-988A-4FA2CC28522D}"/>
                </a:ext>
              </a:extLst>
            </p:cNvPr>
            <p:cNvSpPr txBox="1"/>
            <p:nvPr/>
          </p:nvSpPr>
          <p:spPr>
            <a:xfrm>
              <a:off x="1825575" y="297258"/>
              <a:ext cx="2009141" cy="58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Luyện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đọc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khó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7D9993-B363-4A95-8770-9AEA8BF198EE}"/>
              </a:ext>
            </a:extLst>
          </p:cNvPr>
          <p:cNvGrpSpPr/>
          <p:nvPr/>
        </p:nvGrpSpPr>
        <p:grpSpPr>
          <a:xfrm>
            <a:off x="1010693" y="1835358"/>
            <a:ext cx="3338012" cy="2757488"/>
            <a:chOff x="7325768" y="2244933"/>
            <a:chExt cx="3338012" cy="2757488"/>
          </a:xfrm>
        </p:grpSpPr>
        <p:pic>
          <p:nvPicPr>
            <p:cNvPr id="19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A12263E6-46A5-456D-91DD-05D86495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0" name="矩形 1">
              <a:extLst>
                <a:ext uri="{FF2B5EF4-FFF2-40B4-BE49-F238E27FC236}">
                  <a16:creationId xmlns:a16="http://schemas.microsoft.com/office/drawing/2014/main" id="{F5D0B0DA-9D14-4140-BCF8-9438954AC21D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tán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nấm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FA2C68-51F2-47F7-A2F0-2DB89F60BA8E}"/>
              </a:ext>
            </a:extLst>
          </p:cNvPr>
          <p:cNvGrpSpPr/>
          <p:nvPr/>
        </p:nvGrpSpPr>
        <p:grpSpPr>
          <a:xfrm>
            <a:off x="4306343" y="1863933"/>
            <a:ext cx="3338012" cy="2757488"/>
            <a:chOff x="7325768" y="2244933"/>
            <a:chExt cx="3338012" cy="2757488"/>
          </a:xfrm>
        </p:grpSpPr>
        <p:pic>
          <p:nvPicPr>
            <p:cNvPr id="22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2132443-0FEB-4949-9B27-6AC7BF56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3" name="矩形 1">
              <a:extLst>
                <a:ext uri="{FF2B5EF4-FFF2-40B4-BE49-F238E27FC236}">
                  <a16:creationId xmlns:a16="http://schemas.microsoft.com/office/drawing/2014/main" id="{46BD7E86-3E63-4FC9-BAB0-45A4EC42A8C3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nghển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cổ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9936F1-5E12-4BEE-81B0-445629D4B4AF}"/>
              </a:ext>
            </a:extLst>
          </p:cNvPr>
          <p:cNvGrpSpPr/>
          <p:nvPr/>
        </p:nvGrpSpPr>
        <p:grpSpPr>
          <a:xfrm>
            <a:off x="7535317" y="1825833"/>
            <a:ext cx="4151857" cy="2757488"/>
            <a:chOff x="7325768" y="2244933"/>
            <a:chExt cx="3338012" cy="2757488"/>
          </a:xfrm>
        </p:grpSpPr>
        <p:pic>
          <p:nvPicPr>
            <p:cNvPr id="25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860DF10-9BCA-4819-B6EF-E2B4F4CF6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6" name="矩形 1">
              <a:extLst>
                <a:ext uri="{FF2B5EF4-FFF2-40B4-BE49-F238E27FC236}">
                  <a16:creationId xmlns:a16="http://schemas.microsoft.com/office/drawing/2014/main" id="{FD834B39-FFA6-4A23-8F76-6EBEA6DEF57F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quanh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A31CA5-FF24-48E3-BC7E-7471388A4734}"/>
              </a:ext>
            </a:extLst>
          </p:cNvPr>
          <p:cNvGrpSpPr/>
          <p:nvPr/>
        </p:nvGrpSpPr>
        <p:grpSpPr>
          <a:xfrm>
            <a:off x="2505075" y="3778458"/>
            <a:ext cx="3767680" cy="2757488"/>
            <a:chOff x="7325768" y="2244933"/>
            <a:chExt cx="3338012" cy="2757488"/>
          </a:xfrm>
        </p:grpSpPr>
        <p:pic>
          <p:nvPicPr>
            <p:cNvPr id="28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363CF06-0843-493A-A827-68DABCA2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BB441E9B-B754-483D-B9C2-6A4A2953E64D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đêm</a:t>
              </a:r>
              <a:r>
                <a:rPr kumimoji="1" lang="en-US" altLang="zh-CN" sz="32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khuya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7F1BB3-E7EC-4257-ACA4-33FEB13ABF1C}"/>
              </a:ext>
            </a:extLst>
          </p:cNvPr>
          <p:cNvGrpSpPr/>
          <p:nvPr/>
        </p:nvGrpSpPr>
        <p:grpSpPr>
          <a:xfrm>
            <a:off x="6220868" y="3826083"/>
            <a:ext cx="3338012" cy="2757488"/>
            <a:chOff x="7325768" y="2244933"/>
            <a:chExt cx="3338012" cy="2757488"/>
          </a:xfrm>
        </p:grpSpPr>
        <p:pic>
          <p:nvPicPr>
            <p:cNvPr id="31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0C786554-9894-4BAE-AB67-14F4C29B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32" name="矩形 1">
              <a:extLst>
                <a:ext uri="{FF2B5EF4-FFF2-40B4-BE49-F238E27FC236}">
                  <a16:creationId xmlns:a16="http://schemas.microsoft.com/office/drawing/2014/main" id="{5523D8A0-B304-48B3-9131-DFAB39F77DF4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nghĩ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ngợi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381001" y="266700"/>
            <a:ext cx="11439524" cy="6286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EB273650-99B6-4E4D-8D47-D4A21F30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69850"/>
            <a:ext cx="7381875" cy="1560136"/>
          </a:xfrm>
          <a:prstGeom prst="rect">
            <a:avLst/>
          </a:prstGeom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3323724D-2BB2-41F3-B33A-0A1751A6E5C9}"/>
              </a:ext>
            </a:extLst>
          </p:cNvPr>
          <p:cNvSpPr txBox="1"/>
          <p:nvPr/>
        </p:nvSpPr>
        <p:spPr>
          <a:xfrm>
            <a:off x="3800475" y="311023"/>
            <a:ext cx="427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Luyện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dài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inpin heiti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44BC5-0916-4403-A103-EA85040A3F7D}"/>
              </a:ext>
            </a:extLst>
          </p:cNvPr>
          <p:cNvSpPr/>
          <p:nvPr/>
        </p:nvSpPr>
        <p:spPr>
          <a:xfrm>
            <a:off x="714375" y="1773946"/>
            <a:ext cx="11115675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algn="just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mai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không biết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người khác lại gọi mình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gì nữa nhỉ?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58" y="603090"/>
            <a:ext cx="6791533" cy="755970"/>
          </a:xfrm>
          <a:prstGeom prst="rect">
            <a:avLst/>
          </a:prstGeom>
        </p:spPr>
      </p:pic>
      <p:grpSp>
        <p:nvGrpSpPr>
          <p:cNvPr id="7" name="组合 5">
            <a:extLst>
              <a:ext uri="{FF2B5EF4-FFF2-40B4-BE49-F238E27FC236}">
                <a16:creationId xmlns:a16="http://schemas.microsoft.com/office/drawing/2014/main" id="{97DC4BF7-409D-4FBD-A567-88CFD2219973}"/>
              </a:ext>
            </a:extLst>
          </p:cNvPr>
          <p:cNvGrpSpPr/>
          <p:nvPr/>
        </p:nvGrpSpPr>
        <p:grpSpPr>
          <a:xfrm>
            <a:off x="223102" y="190500"/>
            <a:ext cx="3758348" cy="957871"/>
            <a:chOff x="2954954" y="4334355"/>
            <a:chExt cx="6334189" cy="1214045"/>
          </a:xfrm>
        </p:grpSpPr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9EA7B1D2-47D2-41AC-86CA-3592F4B28513}"/>
                </a:ext>
              </a:extLst>
            </p:cNvPr>
            <p:cNvSpPr/>
            <p:nvPr/>
          </p:nvSpPr>
          <p:spPr>
            <a:xfrm>
              <a:off x="3048503" y="4805889"/>
              <a:ext cx="6240640" cy="742511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17">
              <a:extLst>
                <a:ext uri="{FF2B5EF4-FFF2-40B4-BE49-F238E27FC236}">
                  <a16:creationId xmlns:a16="http://schemas.microsoft.com/office/drawing/2014/main" id="{AB497678-A5DD-41FA-B07E-577B83EC6CF4}"/>
                </a:ext>
              </a:extLst>
            </p:cNvPr>
            <p:cNvSpPr/>
            <p:nvPr/>
          </p:nvSpPr>
          <p:spPr>
            <a:xfrm>
              <a:off x="2954954" y="4503368"/>
              <a:ext cx="6240640" cy="797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19">
              <a:extLst>
                <a:ext uri="{FF2B5EF4-FFF2-40B4-BE49-F238E27FC236}">
                  <a16:creationId xmlns:a16="http://schemas.microsoft.com/office/drawing/2014/main" id="{C6E6DE02-CBCB-4658-B0EC-C9B390584BC3}"/>
                </a:ext>
              </a:extLst>
            </p:cNvPr>
            <p:cNvSpPr/>
            <p:nvPr/>
          </p:nvSpPr>
          <p:spPr>
            <a:xfrm>
              <a:off x="3010551" y="4334355"/>
              <a:ext cx="6247871" cy="937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 chia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đoạn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AA8ACAB-1361-4734-B185-FFC1DC59264F}"/>
              </a:ext>
            </a:extLst>
          </p:cNvPr>
          <p:cNvSpPr/>
          <p:nvPr/>
        </p:nvSpPr>
        <p:spPr>
          <a:xfrm>
            <a:off x="846703" y="19101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8CB91D-D785-45E5-A4CC-C20C2491BEDD}"/>
              </a:ext>
            </a:extLst>
          </p:cNvPr>
          <p:cNvSpPr/>
          <p:nvPr/>
        </p:nvSpPr>
        <p:spPr>
          <a:xfrm>
            <a:off x="5809228" y="17386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5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9C3E02-8CBD-4BC3-ABF0-380E3158386B}"/>
              </a:ext>
            </a:extLst>
          </p:cNvPr>
          <p:cNvSpPr/>
          <p:nvPr/>
        </p:nvSpPr>
        <p:spPr>
          <a:xfrm>
            <a:off x="513328" y="9385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1DD04-FDFA-42A9-9F21-F9FD66F06840}"/>
              </a:ext>
            </a:extLst>
          </p:cNvPr>
          <p:cNvSpPr/>
          <p:nvPr/>
        </p:nvSpPr>
        <p:spPr>
          <a:xfrm>
            <a:off x="4113778" y="9195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3BDB09-00F3-4E4A-BA94-C4F90F1346C8}"/>
              </a:ext>
            </a:extLst>
          </p:cNvPr>
          <p:cNvSpPr/>
          <p:nvPr/>
        </p:nvSpPr>
        <p:spPr>
          <a:xfrm>
            <a:off x="313303" y="4186578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40CB7-CE94-4CCC-9AC6-F0AA5857B38A}"/>
              </a:ext>
            </a:extLst>
          </p:cNvPr>
          <p:cNvSpPr/>
          <p:nvPr/>
        </p:nvSpPr>
        <p:spPr>
          <a:xfrm>
            <a:off x="6771253" y="34912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04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989635"/>
            <a:ext cx="9977377" cy="5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40">
            <a:extLst>
              <a:ext uri="{FF2B5EF4-FFF2-40B4-BE49-F238E27FC236}">
                <a16:creationId xmlns:a16="http://schemas.microsoft.com/office/drawing/2014/main" id="{870CA9C0-9582-4DE6-9EB6-882472899689}"/>
              </a:ext>
            </a:extLst>
          </p:cNvPr>
          <p:cNvSpPr/>
          <p:nvPr/>
        </p:nvSpPr>
        <p:spPr>
          <a:xfrm>
            <a:off x="3889850" y="1271599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48B5C-A039-43F4-854D-FEC4E3691312}"/>
              </a:ext>
            </a:extLst>
          </p:cNvPr>
          <p:cNvSpPr txBox="1"/>
          <p:nvPr/>
        </p:nvSpPr>
        <p:spPr>
          <a:xfrm>
            <a:off x="4119971" y="1331169"/>
            <a:ext cx="42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F9ECF-3F12-40BA-AAB7-6FA69B04EAF3}"/>
              </a:ext>
            </a:extLst>
          </p:cNvPr>
          <p:cNvGrpSpPr/>
          <p:nvPr/>
        </p:nvGrpSpPr>
        <p:grpSpPr>
          <a:xfrm>
            <a:off x="2353554" y="2249995"/>
            <a:ext cx="8292221" cy="3562796"/>
            <a:chOff x="2650888" y="992979"/>
            <a:chExt cx="7445374" cy="30861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020C1DC-EA76-4228-89D6-35A4E8875A04}"/>
                </a:ext>
              </a:extLst>
            </p:cNvPr>
            <p:cNvSpPr/>
            <p:nvPr/>
          </p:nvSpPr>
          <p:spPr>
            <a:xfrm>
              <a:off x="2650888" y="992979"/>
              <a:ext cx="7445374" cy="3086150"/>
            </a:xfrm>
            <a:prstGeom prst="roundRect">
              <a:avLst/>
            </a:prstGeom>
            <a:ln>
              <a:noFill/>
            </a:ln>
            <a:effectLst>
              <a:softEdge rad="317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C56C0D-7F80-49E0-992D-534C9158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380" y="1357858"/>
              <a:ext cx="5572227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869</Words>
  <Application>Microsoft Office PowerPoint</Application>
  <PresentationFormat>Widescreen</PresentationFormat>
  <Paragraphs>86</Paragraphs>
  <Slides>29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Arial-Rounded</vt:lpstr>
      <vt:lpstr>Calibri</vt:lpstr>
      <vt:lpstr>等线</vt:lpstr>
      <vt:lpstr>inpin heiti</vt:lpstr>
      <vt:lpstr>Times New Roman</vt:lpstr>
      <vt:lpstr>思源黑体 CN Bold</vt:lpstr>
      <vt:lpstr>方正少儿简体</vt:lpstr>
      <vt:lpstr>视觉坊免费素材shijuef.com(龚帆免费体)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2022-10-18T09:58:06Z</dcterms:created>
  <dcterms:modified xsi:type="dcterms:W3CDTF">2023-01-30T01:12:43Z</dcterms:modified>
</cp:coreProperties>
</file>