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28"/>
  </p:notesMasterIdLst>
  <p:sldIdLst>
    <p:sldId id="261" r:id="rId3"/>
    <p:sldId id="262" r:id="rId4"/>
    <p:sldId id="283" r:id="rId5"/>
    <p:sldId id="264" r:id="rId6"/>
    <p:sldId id="265" r:id="rId7"/>
    <p:sldId id="266" r:id="rId8"/>
    <p:sldId id="284" r:id="rId9"/>
    <p:sldId id="268" r:id="rId10"/>
    <p:sldId id="285" r:id="rId11"/>
    <p:sldId id="286" r:id="rId12"/>
    <p:sldId id="287" r:id="rId13"/>
    <p:sldId id="288" r:id="rId14"/>
    <p:sldId id="290" r:id="rId15"/>
    <p:sldId id="292" r:id="rId16"/>
    <p:sldId id="272" r:id="rId17"/>
    <p:sldId id="274" r:id="rId18"/>
    <p:sldId id="293" r:id="rId19"/>
    <p:sldId id="294" r:id="rId20"/>
    <p:sldId id="295" r:id="rId21"/>
    <p:sldId id="296" r:id="rId22"/>
    <p:sldId id="299" r:id="rId23"/>
    <p:sldId id="277" r:id="rId24"/>
    <p:sldId id="297" r:id="rId25"/>
    <p:sldId id="298"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varScale="1">
        <p:scale>
          <a:sx n="69" d="100"/>
          <a:sy n="69" d="100"/>
        </p:scale>
        <p:origin x="7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9137F-BDD5-442F-8B58-A926560F256D}" type="datetimeFigureOut">
              <a:rPr lang="en-US" smtClean="0"/>
              <a:t>30/01/2023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94970-918B-49F9-A5C8-6DBC88D596DA}" type="slidenum">
              <a:rPr lang="en-US" smtClean="0"/>
              <a:t>‹#›</a:t>
            </a:fld>
            <a:endParaRPr lang="en-US"/>
          </a:p>
        </p:txBody>
      </p:sp>
    </p:spTree>
    <p:extLst>
      <p:ext uri="{BB962C8B-B14F-4D97-AF65-F5344CB8AC3E}">
        <p14:creationId xmlns:p14="http://schemas.microsoft.com/office/powerpoint/2010/main" val="31650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26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757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42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1776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4191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7894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6318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4458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2812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6709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2571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9465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5338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075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0981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790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8923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799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756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89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825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6778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1731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57806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155462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06263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99202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8679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319937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4143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spTree>
    <p:extLst>
      <p:ext uri="{BB962C8B-B14F-4D97-AF65-F5344CB8AC3E}">
        <p14:creationId xmlns:p14="http://schemas.microsoft.com/office/powerpoint/2010/main" val="112204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12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7598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57979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86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263930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64730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107531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72645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377206" y="4069849"/>
            <a:ext cx="3272806" cy="2965703"/>
          </a:xfrm>
          <a:prstGeom prst="rect">
            <a:avLst/>
          </a:prstGeom>
        </p:spPr>
      </p:pic>
    </p:spTree>
    <p:extLst>
      <p:ext uri="{BB962C8B-B14F-4D97-AF65-F5344CB8AC3E}">
        <p14:creationId xmlns:p14="http://schemas.microsoft.com/office/powerpoint/2010/main" val="11918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795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592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2C58152F-F9D9-436F-B316-27B03462950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00200" y="266700"/>
            <a:ext cx="1285577" cy="1285577"/>
          </a:xfrm>
          <a:prstGeom prst="rect">
            <a:avLst/>
          </a:prstGeom>
        </p:spPr>
      </p:pic>
    </p:spTree>
    <p:extLst>
      <p:ext uri="{BB962C8B-B14F-4D97-AF65-F5344CB8AC3E}">
        <p14:creationId xmlns:p14="http://schemas.microsoft.com/office/powerpoint/2010/main" val="440146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78120656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audio" Target="../media/audio2.wav"/><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jpe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6.xml"/><Relationship Id="rId7" Type="http://schemas.openxmlformats.org/officeDocument/2006/relationships/image" Target="../media/image1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notesSlide" Target="../notesSlides/notesSlide7.xml"/><Relationship Id="rId4"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3B1A57-56A2-4D72-BE38-4EF247259557}"/>
              </a:ext>
            </a:extLst>
          </p:cNvPr>
          <p:cNvSpPr txBox="1"/>
          <p:nvPr/>
        </p:nvSpPr>
        <p:spPr>
          <a:xfrm>
            <a:off x="1068115" y="2328386"/>
            <a:ext cx="8504510" cy="2769989"/>
          </a:xfrm>
          <a:prstGeom prst="rect">
            <a:avLst/>
          </a:prstGeom>
          <a:noFill/>
        </p:spPr>
        <p:txBody>
          <a:bodyPr wrap="square" lIns="0" tIns="0" rIns="0" bIns="0" rtlCol="0">
            <a:spAutoFit/>
          </a:bodyPr>
          <a:lstStyle/>
          <a:p>
            <a:pPr lvl="0" algn="ctr">
              <a:defRPr/>
            </a:pPr>
            <a:r>
              <a:rPr lang="vi-VN" sz="3600" b="1" dirty="0">
                <a:solidFill>
                  <a:srgbClr val="C00000"/>
                </a:solidFill>
                <a:latin typeface="Calibri"/>
                <a:cs typeface="Calibri" panose="020F0502020204030204" pitchFamily="34" charset="0"/>
              </a:rPr>
              <a:t>Trông tôi xấu xí, xù xì</a:t>
            </a:r>
          </a:p>
          <a:p>
            <a:pPr lvl="0" algn="ctr">
              <a:defRPr/>
            </a:pPr>
            <a:r>
              <a:rPr lang="vi-VN" sz="3600" b="1" dirty="0">
                <a:solidFill>
                  <a:srgbClr val="C00000"/>
                </a:solidFill>
                <a:latin typeface="Calibri"/>
                <a:cs typeface="Calibri" panose="020F0502020204030204" pitchFamily="34" charset="0"/>
              </a:rPr>
              <a:t>Đêm về </a:t>
            </a:r>
            <a:r>
              <a:rPr lang="en-US" sz="3600" b="1" dirty="0" err="1">
                <a:solidFill>
                  <a:srgbClr val="C00000"/>
                </a:solidFill>
                <a:latin typeface="Calibri"/>
                <a:cs typeface="Calibri" panose="020F0502020204030204" pitchFamily="34" charset="0"/>
              </a:rPr>
              <a:t>người</a:t>
            </a:r>
            <a:r>
              <a:rPr lang="vi-VN" sz="3600" b="1" dirty="0">
                <a:solidFill>
                  <a:srgbClr val="C00000"/>
                </a:solidFill>
                <a:latin typeface="Calibri"/>
                <a:cs typeface="Calibri" panose="020F0502020204030204" pitchFamily="34" charset="0"/>
              </a:rPr>
              <a:t> ngủ, tôi thì bắt sâu</a:t>
            </a:r>
          </a:p>
          <a:p>
            <a:pPr lvl="0" algn="ctr">
              <a:defRPr/>
            </a:pPr>
            <a:r>
              <a:rPr lang="vi-VN" sz="3600" b="1" dirty="0">
                <a:solidFill>
                  <a:srgbClr val="C00000"/>
                </a:solidFill>
                <a:latin typeface="Calibri"/>
                <a:cs typeface="Calibri" panose="020F0502020204030204" pitchFamily="34" charset="0"/>
              </a:rPr>
              <a:t>Khi nào trời nắng quá lâu</a:t>
            </a:r>
          </a:p>
          <a:p>
            <a:pPr lvl="0" algn="r">
              <a:defRPr/>
            </a:pPr>
            <a:r>
              <a:rPr lang="vi-VN" sz="3600" b="1" dirty="0">
                <a:solidFill>
                  <a:srgbClr val="C00000"/>
                </a:solidFill>
                <a:latin typeface="Calibri"/>
                <a:cs typeface="Calibri" panose="020F0502020204030204" pitchFamily="34" charset="0"/>
              </a:rPr>
              <a:t>Tôi kêu mấy tiếng, mưa đâu bay về.</a:t>
            </a:r>
          </a:p>
          <a:p>
            <a:pPr lvl="0" algn="r">
              <a:defRPr/>
            </a:pPr>
            <a:r>
              <a:rPr lang="vi-VN" sz="3600" b="1" dirty="0">
                <a:solidFill>
                  <a:srgbClr val="C00000"/>
                </a:solidFill>
                <a:latin typeface="Calibri"/>
                <a:cs typeface="Calibri" panose="020F0502020204030204" pitchFamily="34" charset="0"/>
              </a:rPr>
              <a:t>(Là con gì?)</a:t>
            </a:r>
            <a:endParaRPr kumimoji="0" lang="en-US" sz="3600" b="1" i="0" u="none" strike="noStrike" kern="1200" cap="none" spc="0" normalizeH="0" baseline="0" noProof="0" dirty="0">
              <a:ln>
                <a:noFill/>
              </a:ln>
              <a:solidFill>
                <a:srgbClr val="C00000"/>
              </a:solidFill>
              <a:effectLst/>
              <a:uLnTx/>
              <a:uFillTx/>
              <a:latin typeface="Calibri"/>
              <a:cs typeface="Calibri" panose="020F0502020204030204" pitchFamily="34" charset="0"/>
            </a:endParaRPr>
          </a:p>
        </p:txBody>
      </p:sp>
      <p:grpSp>
        <p:nvGrpSpPr>
          <p:cNvPr id="8" name="Group 7">
            <a:extLst>
              <a:ext uri="{FF2B5EF4-FFF2-40B4-BE49-F238E27FC236}">
                <a16:creationId xmlns:a16="http://schemas.microsoft.com/office/drawing/2014/main" id="{DC752125-E0AD-4726-835F-38E3DDA7039E}"/>
              </a:ext>
            </a:extLst>
          </p:cNvPr>
          <p:cNvGrpSpPr/>
          <p:nvPr/>
        </p:nvGrpSpPr>
        <p:grpSpPr>
          <a:xfrm>
            <a:off x="3135807" y="876824"/>
            <a:ext cx="6112968" cy="1037557"/>
            <a:chOff x="319084" y="397395"/>
            <a:chExt cx="5310784" cy="1037557"/>
          </a:xfrm>
        </p:grpSpPr>
        <p:sp>
          <p:nvSpPr>
            <p:cNvPr id="9" name="Speech Bubble: Rectangle with Corners Rounded 8">
              <a:extLst>
                <a:ext uri="{FF2B5EF4-FFF2-40B4-BE49-F238E27FC236}">
                  <a16:creationId xmlns:a16="http://schemas.microsoft.com/office/drawing/2014/main" id="{C1189079-F011-498B-8916-D85A1D16F31B}"/>
                </a:ext>
              </a:extLst>
            </p:cNvPr>
            <p:cNvSpPr/>
            <p:nvPr/>
          </p:nvSpPr>
          <p:spPr>
            <a:xfrm>
              <a:off x="319084" y="397395"/>
              <a:ext cx="5310784" cy="1037557"/>
            </a:xfrm>
            <a:prstGeom prst="wedgeRoundRectCallout">
              <a:avLst>
                <a:gd name="adj1" fmla="val 1978"/>
                <a:gd name="adj2" fmla="val 81560"/>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TextBox 9">
              <a:extLst>
                <a:ext uri="{FF2B5EF4-FFF2-40B4-BE49-F238E27FC236}">
                  <a16:creationId xmlns:a16="http://schemas.microsoft.com/office/drawing/2014/main" id="{11AA7710-72B6-4CE8-839F-847BF90964C2}"/>
                </a:ext>
              </a:extLst>
            </p:cNvPr>
            <p:cNvSpPr txBox="1"/>
            <p:nvPr/>
          </p:nvSpPr>
          <p:spPr>
            <a:xfrm>
              <a:off x="431449" y="475605"/>
              <a:ext cx="5091045" cy="646331"/>
            </a:xfrm>
            <a:prstGeom prst="rect">
              <a:avLst/>
            </a:prstGeom>
            <a:noFill/>
          </p:spPr>
          <p:txBody>
            <a:bodyPr wrap="square" rtlCol="0">
              <a:spAutoFit/>
            </a:bodyPr>
            <a:lstStyle/>
            <a:p>
              <a:pPr algn="ctr"/>
              <a:r>
                <a:rPr lang="en-US" sz="3600" b="1" dirty="0" err="1">
                  <a:solidFill>
                    <a:schemeClr val="tx1">
                      <a:lumMod val="95000"/>
                      <a:lumOff val="5000"/>
                    </a:schemeClr>
                  </a:solidFill>
                  <a:latin typeface="Calibri" panose="020F0502020204030204" pitchFamily="34" charset="0"/>
                  <a:cs typeface="Calibri" panose="020F0502020204030204" pitchFamily="34" charset="0"/>
                </a:rPr>
                <a:t>Tìm</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lời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giải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cho</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câu</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đố</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sau</a:t>
              </a:r>
              <a:endParaRPr lang="en-US" sz="3600" b="1" dirty="0">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D2282602-CE30-47B5-896A-85A4DBCEFEFD}"/>
              </a:ext>
            </a:extLst>
          </p:cNvPr>
          <p:cNvGrpSpPr/>
          <p:nvPr/>
        </p:nvGrpSpPr>
        <p:grpSpPr>
          <a:xfrm>
            <a:off x="3238500" y="5337595"/>
            <a:ext cx="5172075" cy="1025105"/>
            <a:chOff x="-122048" y="133227"/>
            <a:chExt cx="5286765" cy="1200328"/>
          </a:xfrm>
          <a:solidFill>
            <a:schemeClr val="accent6">
              <a:lumMod val="20000"/>
              <a:lumOff val="80000"/>
            </a:schemeClr>
          </a:solidFill>
        </p:grpSpPr>
        <p:sp>
          <p:nvSpPr>
            <p:cNvPr id="12" name="Speech Bubble: Rectangle with Corners Rounded 11">
              <a:extLst>
                <a:ext uri="{FF2B5EF4-FFF2-40B4-BE49-F238E27FC236}">
                  <a16:creationId xmlns:a16="http://schemas.microsoft.com/office/drawing/2014/main" id="{B603DC6B-E725-40A9-94F7-D66D558D0679}"/>
                </a:ext>
              </a:extLst>
            </p:cNvPr>
            <p:cNvSpPr/>
            <p:nvPr/>
          </p:nvSpPr>
          <p:spPr>
            <a:xfrm>
              <a:off x="-122048" y="133227"/>
              <a:ext cx="5286765" cy="1200328"/>
            </a:xfrm>
            <a:prstGeom prst="wedgeRoundRectCallout">
              <a:avLst>
                <a:gd name="adj1" fmla="val -29757"/>
                <a:gd name="adj2" fmla="val 50645"/>
                <a:gd name="adj3" fmla="val 16667"/>
              </a:avLst>
            </a:prstGeom>
            <a:grp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F296D01D-136E-41C9-A12E-8462F1FC5A51}"/>
                </a:ext>
              </a:extLst>
            </p:cNvPr>
            <p:cNvSpPr txBox="1"/>
            <p:nvPr/>
          </p:nvSpPr>
          <p:spPr>
            <a:xfrm>
              <a:off x="62941" y="151954"/>
              <a:ext cx="4945997" cy="900963"/>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Đáp</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án</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con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cóc</a:t>
              </a:r>
              <a:endPar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1236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60D3890-27FE-4A40-8802-12B0CF5A39B6}"/>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539468" y="1776532"/>
            <a:ext cx="5334618" cy="2683825"/>
          </a:xfrm>
          <a:prstGeom prst="rect">
            <a:avLst/>
          </a:prstGeom>
        </p:spPr>
      </p:pic>
      <p:pic>
        <p:nvPicPr>
          <p:cNvPr id="16" name="Picture 15">
            <a:extLst>
              <a:ext uri="{FF2B5EF4-FFF2-40B4-BE49-F238E27FC236}">
                <a16:creationId xmlns:a16="http://schemas.microsoft.com/office/drawing/2014/main" id="{FF6C470E-9066-4A32-A239-561CB7A9BEEF}"/>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942975" y="2855835"/>
            <a:ext cx="4807792" cy="3195626"/>
          </a:xfrm>
          <a:prstGeom prst="rect">
            <a:avLst/>
          </a:prstGeom>
        </p:spPr>
      </p:pic>
      <p:pic>
        <p:nvPicPr>
          <p:cNvPr id="17" name="Picture 16">
            <a:extLst>
              <a:ext uri="{FF2B5EF4-FFF2-40B4-BE49-F238E27FC236}">
                <a16:creationId xmlns:a16="http://schemas.microsoft.com/office/drawing/2014/main" id="{D0397A74-9235-4DE9-B5FD-D31EC4140C4E}"/>
              </a:ext>
            </a:extLst>
          </p:cNvPr>
          <p:cNvPicPr>
            <a:picLocks noChangeAspect="1"/>
          </p:cNvPicPr>
          <p:nvPr/>
        </p:nvPicPr>
        <p:blipFill>
          <a:blip r:embed="rId6"/>
          <a:stretch>
            <a:fillRect/>
          </a:stretch>
        </p:blipFill>
        <p:spPr>
          <a:xfrm>
            <a:off x="3534794" y="830658"/>
            <a:ext cx="4462659" cy="1158340"/>
          </a:xfrm>
          <a:prstGeom prst="rect">
            <a:avLst/>
          </a:prstGeom>
        </p:spPr>
      </p:pic>
    </p:spTree>
    <p:extLst>
      <p:ext uri="{BB962C8B-B14F-4D97-AF65-F5344CB8AC3E}">
        <p14:creationId xmlns:p14="http://schemas.microsoft.com/office/powerpoint/2010/main" val="131929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323544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6CF882C6-B4D7-4498-9890-57B75FA28C36}"/>
              </a:ext>
            </a:extLst>
          </p:cNvPr>
          <p:cNvSpPr/>
          <p:nvPr/>
        </p:nvSpPr>
        <p:spPr>
          <a:xfrm>
            <a:off x="2975809" y="17347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67BCE28-CD63-42C5-BEBC-0EBF24AC961C}"/>
              </a:ext>
            </a:extLst>
          </p:cNvPr>
          <p:cNvPicPr>
            <a:picLocks noChangeAspect="1"/>
          </p:cNvPicPr>
          <p:nvPr/>
        </p:nvPicPr>
        <p:blipFill>
          <a:blip r:embed="rId3"/>
          <a:stretch>
            <a:fillRect/>
          </a:stretch>
        </p:blipFill>
        <p:spPr>
          <a:xfrm>
            <a:off x="1654968" y="2054104"/>
            <a:ext cx="8858256" cy="1511939"/>
          </a:xfrm>
          <a:prstGeom prst="rect">
            <a:avLst/>
          </a:prstGeom>
        </p:spPr>
      </p:pic>
    </p:spTree>
    <p:extLst>
      <p:ext uri="{BB962C8B-B14F-4D97-AF65-F5344CB8AC3E}">
        <p14:creationId xmlns:p14="http://schemas.microsoft.com/office/powerpoint/2010/main" val="259287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3AFE8227-C443-417B-BA91-520EB1EF45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EA8FCD-622D-4101-B2A4-A2CB24529897}"/>
              </a:ext>
            </a:extLst>
          </p:cNvPr>
          <p:cNvPicPr>
            <a:picLocks noChangeAspect="1"/>
          </p:cNvPicPr>
          <p:nvPr/>
        </p:nvPicPr>
        <p:blipFill rotWithShape="1">
          <a:blip r:embed="rId2"/>
          <a:srcRect l="11445" r="-2" b="-2"/>
          <a:stretch/>
        </p:blipFill>
        <p:spPr>
          <a:xfrm>
            <a:off x="20" y="431"/>
            <a:ext cx="8420080" cy="6408311"/>
          </a:xfrm>
          <a:prstGeom prst="rect">
            <a:avLst/>
          </a:prstGeom>
        </p:spPr>
      </p:pic>
      <p:sp>
        <p:nvSpPr>
          <p:cNvPr id="3" name="TextBox 2">
            <a:extLst>
              <a:ext uri="{FF2B5EF4-FFF2-40B4-BE49-F238E27FC236}">
                <a16:creationId xmlns:a16="http://schemas.microsoft.com/office/drawing/2014/main" id="{9FBE0360-0F7E-4007-8C69-54C737FF37DF}"/>
              </a:ext>
            </a:extLst>
          </p:cNvPr>
          <p:cNvSpPr txBox="1"/>
          <p:nvPr/>
        </p:nvSpPr>
        <p:spPr>
          <a:xfrm>
            <a:off x="8643193" y="2418408"/>
            <a:ext cx="3348782" cy="3540265"/>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rơi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cảnh</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lối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thoát</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1">
            <a:extLst>
              <a:ext uri="{FF2B5EF4-FFF2-40B4-BE49-F238E27FC236}">
                <a16:creationId xmlns:a16="http://schemas.microsoft.com/office/drawing/2014/main" id="{907741FC-B544-4A6E-B831-6789D04233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6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1ADB36A5-4A50-4E63-A8A1-B5EDB0054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7">
            <a:extLst>
              <a:ext uri="{FF2B5EF4-FFF2-40B4-BE49-F238E27FC236}">
                <a16:creationId xmlns:a16="http://schemas.microsoft.com/office/drawing/2014/main" id="{982103B8-A9BD-42E3-BE20-688AE39C1E42}"/>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TÌM HIỂU</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5">
            <a:extLst>
              <a:ext uri="{FF2B5EF4-FFF2-40B4-BE49-F238E27FC236}">
                <a16:creationId xmlns:a16="http://schemas.microsoft.com/office/drawing/2014/main" id="{6C5D9F70-566D-4CA6-9DCF-019160093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EA4195-7B3F-4DC3-BE2D-ADCA6B1EA256}"/>
              </a:ext>
            </a:extLst>
          </p:cNvPr>
          <p:cNvSpPr txBox="1"/>
          <p:nvPr/>
        </p:nvSpPr>
        <p:spPr>
          <a:xfrm>
            <a:off x="1531304" y="1600851"/>
            <a:ext cx="10089195" cy="584775"/>
          </a:xfrm>
          <a:prstGeom prst="rect">
            <a:avLst/>
          </a:prstGeom>
          <a:noFill/>
        </p:spPr>
        <p:txBody>
          <a:bodyPr wrap="square">
            <a:spAutoFit/>
          </a:bodyPr>
          <a:lstStyle/>
          <a:p>
            <a:pPr lvl="0"/>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thiên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đình</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kiện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03295F3-C632-4139-9140-D10A48BBE8EA}"/>
              </a:ext>
            </a:extLst>
          </p:cNvPr>
          <p:cNvSpPr txBox="1"/>
          <p:nvPr/>
        </p:nvSpPr>
        <p:spPr>
          <a:xfrm>
            <a:off x="1369380" y="2517902"/>
            <a:ext cx="9498645" cy="584775"/>
          </a:xfrm>
          <a:prstGeom prst="rect">
            <a:avLst/>
          </a:prstGeom>
          <a:noFill/>
        </p:spPr>
        <p:txBody>
          <a:bodyPr wrap="square">
            <a:spAutoFit/>
          </a:bodyPr>
          <a:lstStyle/>
          <a:p>
            <a:pPr lvl="0"/>
            <a:r>
              <a:rPr lang="en-US"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2. </a:t>
            </a:r>
            <a:r>
              <a:rPr lang="vi-VN"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Nêu cách sắp xếp đội hình của cóc khi đến nhà Trời.</a:t>
            </a:r>
          </a:p>
        </p:txBody>
      </p:sp>
      <p:pic>
        <p:nvPicPr>
          <p:cNvPr id="7" name="Picture 6">
            <a:extLst>
              <a:ext uri="{FF2B5EF4-FFF2-40B4-BE49-F238E27FC236}">
                <a16:creationId xmlns:a16="http://schemas.microsoft.com/office/drawing/2014/main" id="{86C942B9-2DD5-4AA3-A7FC-ED2A3986B7D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8" name="Picture 7">
            <a:extLst>
              <a:ext uri="{FF2B5EF4-FFF2-40B4-BE49-F238E27FC236}">
                <a16:creationId xmlns:a16="http://schemas.microsoft.com/office/drawing/2014/main" id="{6AAC1675-F0AE-4F53-932E-6FD142E0320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021" t="4476" r="21482" b="4440"/>
          <a:stretch/>
        </p:blipFill>
        <p:spPr>
          <a:xfrm>
            <a:off x="687093" y="2381653"/>
            <a:ext cx="736203" cy="1005840"/>
          </a:xfrm>
          <a:prstGeom prst="rect">
            <a:avLst/>
          </a:prstGeom>
        </p:spPr>
      </p:pic>
      <p:pic>
        <p:nvPicPr>
          <p:cNvPr id="9" name="Picture 8">
            <a:extLst>
              <a:ext uri="{FF2B5EF4-FFF2-40B4-BE49-F238E27FC236}">
                <a16:creationId xmlns:a16="http://schemas.microsoft.com/office/drawing/2014/main" id="{C8C413E9-A894-485C-89A3-438DDC68796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021" t="4476" r="21482" b="4440"/>
          <a:stretch/>
        </p:blipFill>
        <p:spPr>
          <a:xfrm>
            <a:off x="626892" y="3440023"/>
            <a:ext cx="736203" cy="1005840"/>
          </a:xfrm>
          <a:prstGeom prst="rect">
            <a:avLst/>
          </a:prstGeom>
        </p:spPr>
      </p:pic>
      <p:sp>
        <p:nvSpPr>
          <p:cNvPr id="10" name="TextBox 9">
            <a:extLst>
              <a:ext uri="{FF2B5EF4-FFF2-40B4-BE49-F238E27FC236}">
                <a16:creationId xmlns:a16="http://schemas.microsoft.com/office/drawing/2014/main" id="{493064CB-7365-4B13-AA65-B4670DB15877}"/>
              </a:ext>
            </a:extLst>
          </p:cNvPr>
          <p:cNvSpPr txBox="1"/>
          <p:nvPr/>
        </p:nvSpPr>
        <p:spPr>
          <a:xfrm>
            <a:off x="1359854" y="3404090"/>
            <a:ext cx="9821633" cy="1077218"/>
          </a:xfrm>
          <a:prstGeom prst="rect">
            <a:avLst/>
          </a:prstGeom>
          <a:noFill/>
        </p:spPr>
        <p:txBody>
          <a:bodyPr wrap="square">
            <a:spAutoFit/>
          </a:bodyPr>
          <a:lstStyle/>
          <a:p>
            <a:pPr lvl="0"/>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3. </a:t>
            </a:r>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Đội quân của cóc và đội quân nhà Trời đã giao chiến với nhau như thế nào?</a:t>
            </a:r>
          </a:p>
        </p:txBody>
      </p:sp>
      <p:pic>
        <p:nvPicPr>
          <p:cNvPr id="11" name="Picture 10">
            <a:extLst>
              <a:ext uri="{FF2B5EF4-FFF2-40B4-BE49-F238E27FC236}">
                <a16:creationId xmlns:a16="http://schemas.microsoft.com/office/drawing/2014/main" id="{4C4981B4-02FD-4D30-BF7F-B45F4BBE4BF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021" t="4476" r="21482" b="4440"/>
          <a:stretch/>
        </p:blipFill>
        <p:spPr>
          <a:xfrm>
            <a:off x="579267" y="4563973"/>
            <a:ext cx="736203" cy="1005840"/>
          </a:xfrm>
          <a:prstGeom prst="rect">
            <a:avLst/>
          </a:prstGeom>
        </p:spPr>
      </p:pic>
      <p:sp>
        <p:nvSpPr>
          <p:cNvPr id="12" name="TextBox 11">
            <a:extLst>
              <a:ext uri="{FF2B5EF4-FFF2-40B4-BE49-F238E27FC236}">
                <a16:creationId xmlns:a16="http://schemas.microsoft.com/office/drawing/2014/main" id="{BF3FF5CD-CB40-4F14-9DE3-F859F7B570C2}"/>
              </a:ext>
            </a:extLst>
          </p:cNvPr>
          <p:cNvSpPr txBox="1"/>
          <p:nvPr/>
        </p:nvSpPr>
        <p:spPr>
          <a:xfrm>
            <a:off x="1302704" y="4661390"/>
            <a:ext cx="9821633" cy="584775"/>
          </a:xfrm>
          <a:prstGeom prst="rect">
            <a:avLst/>
          </a:prstGeom>
          <a:noFill/>
        </p:spPr>
        <p:txBody>
          <a:bodyPr wrap="square">
            <a:spAutoFit/>
          </a:bodyPr>
          <a:lstStyle/>
          <a:p>
            <a:pPr lvl="0"/>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thái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a16="http://schemas.microsoft.com/office/drawing/2014/main" id="{41E71A08-930D-4724-A7C5-C7A4B463068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021" t="4476" r="21482" b="4440"/>
          <a:stretch/>
        </p:blipFill>
        <p:spPr>
          <a:xfrm>
            <a:off x="531642" y="5697448"/>
            <a:ext cx="736203" cy="1005840"/>
          </a:xfrm>
          <a:prstGeom prst="rect">
            <a:avLst/>
          </a:prstGeom>
        </p:spPr>
      </p:pic>
      <p:sp>
        <p:nvSpPr>
          <p:cNvPr id="14" name="TextBox 13">
            <a:extLst>
              <a:ext uri="{FF2B5EF4-FFF2-40B4-BE49-F238E27FC236}">
                <a16:creationId xmlns:a16="http://schemas.microsoft.com/office/drawing/2014/main" id="{B4252E6E-D2AF-4960-BF69-607C1DF6BC57}"/>
              </a:ext>
            </a:extLst>
          </p:cNvPr>
          <p:cNvSpPr txBox="1"/>
          <p:nvPr/>
        </p:nvSpPr>
        <p:spPr>
          <a:xfrm>
            <a:off x="990600" y="5794865"/>
            <a:ext cx="11096625" cy="584775"/>
          </a:xfrm>
          <a:prstGeom prst="rect">
            <a:avLst/>
          </a:prstGeom>
          <a:noFill/>
        </p:spPr>
        <p:txBody>
          <a:bodyPr wrap="square">
            <a:spAutoFit/>
          </a:bodyPr>
          <a:lstStyle/>
          <a:p>
            <a:pPr lvl="0"/>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5.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câu chuyện Cóc kiện Trời</a:t>
            </a:r>
            <a:endPar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517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ppt_w</p:attrName>
                                        </p:attrNameLst>
                                      </p:cBhvr>
                                      <p:tavLst>
                                        <p:tav tm="0" fmla="#ppt_w*sin(2.5*pi*$)">
                                          <p:val>
                                            <p:fltVal val="0"/>
                                          </p:val>
                                        </p:tav>
                                        <p:tav tm="100000">
                                          <p:val>
                                            <p:fltVal val="1"/>
                                          </p:val>
                                        </p:tav>
                                      </p:tavLst>
                                    </p:anim>
                                    <p:anim calcmode="lin" valueType="num">
                                      <p:cBhvr>
                                        <p:cTn id="9" dur="75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anim calcmode="lin" valueType="num">
                                      <p:cBhvr>
                                        <p:cTn id="19" dur="750" fill="hold"/>
                                        <p:tgtEl>
                                          <p:spTgt spid="8"/>
                                        </p:tgtEl>
                                        <p:attrNameLst>
                                          <p:attrName>ppt_w</p:attrName>
                                        </p:attrNameLst>
                                      </p:cBhvr>
                                      <p:tavLst>
                                        <p:tav tm="0" fmla="#ppt_w*sin(2.5*pi*$)">
                                          <p:val>
                                            <p:fltVal val="0"/>
                                          </p:val>
                                        </p:tav>
                                        <p:tav tm="100000">
                                          <p:val>
                                            <p:fltVal val="1"/>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ting.wav"/>
                                        </p:tgtEl>
                                      </p:cMediaNode>
                                    </p:audio>
                                  </p:sub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750"/>
                                        <p:tgtEl>
                                          <p:spTgt spid="9"/>
                                        </p:tgtEl>
                                      </p:cBhvr>
                                    </p:animEffect>
                                    <p:anim calcmode="lin" valueType="num">
                                      <p:cBhvr>
                                        <p:cTn id="30" dur="750" fill="hold"/>
                                        <p:tgtEl>
                                          <p:spTgt spid="9"/>
                                        </p:tgtEl>
                                        <p:attrNameLst>
                                          <p:attrName>ppt_w</p:attrName>
                                        </p:attrNameLst>
                                      </p:cBhvr>
                                      <p:tavLst>
                                        <p:tav tm="0" fmla="#ppt_w*sin(2.5*pi*$)">
                                          <p:val>
                                            <p:fltVal val="0"/>
                                          </p:val>
                                        </p:tav>
                                        <p:tav tm="100000">
                                          <p:val>
                                            <p:fltVal val="1"/>
                                          </p:val>
                                        </p:tav>
                                      </p:tavLst>
                                    </p:anim>
                                    <p:anim calcmode="lin" valueType="num">
                                      <p:cBhvr>
                                        <p:cTn id="31" dur="75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Trò-chơi-ting.wav"/>
                                        </p:tgtEl>
                                      </p:cMediaNode>
                                    </p:audio>
                                  </p:sub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50"/>
                                        <p:tgtEl>
                                          <p:spTgt spid="11"/>
                                        </p:tgtEl>
                                      </p:cBhvr>
                                    </p:animEffect>
                                    <p:anim calcmode="lin" valueType="num">
                                      <p:cBhvr>
                                        <p:cTn id="41" dur="750" fill="hold"/>
                                        <p:tgtEl>
                                          <p:spTgt spid="11"/>
                                        </p:tgtEl>
                                        <p:attrNameLst>
                                          <p:attrName>ppt_w</p:attrName>
                                        </p:attrNameLst>
                                      </p:cBhvr>
                                      <p:tavLst>
                                        <p:tav tm="0" fmla="#ppt_w*sin(2.5*pi*$)">
                                          <p:val>
                                            <p:fltVal val="0"/>
                                          </p:val>
                                        </p:tav>
                                        <p:tav tm="100000">
                                          <p:val>
                                            <p:fltVal val="1"/>
                                          </p:val>
                                        </p:tav>
                                      </p:tavLst>
                                    </p:anim>
                                    <p:anim calcmode="lin" valueType="num">
                                      <p:cBhvr>
                                        <p:cTn id="42" dur="75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rò-chơi-ting.wav"/>
                                        </p:tgtEl>
                                      </p:cMediaNode>
                                    </p:audio>
                                  </p:sub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750"/>
                                        <p:tgtEl>
                                          <p:spTgt spid="13"/>
                                        </p:tgtEl>
                                      </p:cBhvr>
                                    </p:animEffect>
                                    <p:anim calcmode="lin" valueType="num">
                                      <p:cBhvr>
                                        <p:cTn id="52" dur="750" fill="hold"/>
                                        <p:tgtEl>
                                          <p:spTgt spid="13"/>
                                        </p:tgtEl>
                                        <p:attrNameLst>
                                          <p:attrName>ppt_w</p:attrName>
                                        </p:attrNameLst>
                                      </p:cBhvr>
                                      <p:tavLst>
                                        <p:tav tm="0" fmla="#ppt_w*sin(2.5*pi*$)">
                                          <p:val>
                                            <p:fltVal val="0"/>
                                          </p:val>
                                        </p:tav>
                                        <p:tav tm="100000">
                                          <p:val>
                                            <p:fltVal val="1"/>
                                          </p:val>
                                        </p:tav>
                                      </p:tavLst>
                                    </p:anim>
                                    <p:anim calcmode="lin" valueType="num">
                                      <p:cBhvr>
                                        <p:cTn id="53" dur="75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2" name="Trò-chơi-ting.wav"/>
                                        </p:tgtEl>
                                      </p:cMediaNode>
                                    </p:audio>
                                  </p:sub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8055F7E-9655-4F2D-92DE-90DE285C6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group of flowers&#10;&#10;Description automatically generated with low confidence">
            <a:extLst>
              <a:ext uri="{FF2B5EF4-FFF2-40B4-BE49-F238E27FC236}">
                <a16:creationId xmlns:a16="http://schemas.microsoft.com/office/drawing/2014/main" id="{8148210C-B54A-4524-AB16-CE7AC506F115}"/>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8" name="Picture 7" descr="A group of flowers&#10;&#10;Description automatically generated with low confidence">
            <a:extLst>
              <a:ext uri="{FF2B5EF4-FFF2-40B4-BE49-F238E27FC236}">
                <a16:creationId xmlns:a16="http://schemas.microsoft.com/office/drawing/2014/main" id="{8DCE5F48-81A1-42CF-B236-506E9145F6EF}"/>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9" name="图片 2">
            <a:extLst>
              <a:ext uri="{FF2B5EF4-FFF2-40B4-BE49-F238E27FC236}">
                <a16:creationId xmlns:a16="http://schemas.microsoft.com/office/drawing/2014/main" id="{7D17FCCB-D902-4151-8CCD-9F75728F3D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0">
            <a:extLst>
              <a:ext uri="{FF2B5EF4-FFF2-40B4-BE49-F238E27FC236}">
                <a16:creationId xmlns:a16="http://schemas.microsoft.com/office/drawing/2014/main" id="{86A20492-1D79-43C5-A2B1-E76569E8D6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F22C1205-6466-4B46-AF3F-6AA79DB0888F}"/>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algn="ctr"/>
            <a:r>
              <a:rPr lang="en-US" sz="5400" dirty="0">
                <a:solidFill>
                  <a:srgbClr val="FF018E"/>
                </a:solidFill>
                <a:effectLst>
                  <a:glow rad="127000">
                    <a:srgbClr val="FFFF00">
                      <a:alpha val="75000"/>
                    </a:srgbClr>
                  </a:glow>
                </a:effectLst>
                <a:latin typeface="Calibri" panose="020F0502020204030204" pitchFamily="34" charset="0"/>
                <a:cs typeface="Calibri" panose="020F0502020204030204" pitchFamily="34" charset="0"/>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973914C9-81FD-4753-9783-BA1F3C9114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E757A8-49CC-4516-99A8-6C8705821F87}"/>
              </a:ext>
            </a:extLst>
          </p:cNvPr>
          <p:cNvSpPr txBox="1"/>
          <p:nvPr/>
        </p:nvSpPr>
        <p:spPr>
          <a:xfrm rot="21407284">
            <a:off x="4142970" y="3851303"/>
            <a:ext cx="3890509" cy="1323439"/>
          </a:xfrm>
          <a:prstGeom prst="rect">
            <a:avLst/>
          </a:prstGeom>
          <a:noFill/>
        </p:spPr>
        <p:txBody>
          <a:bodyPr wrap="square">
            <a:spAutoFit/>
          </a:bodyPr>
          <a:lstStyle/>
          <a:p>
            <a:pPr algn="ctr"/>
            <a:r>
              <a:rPr lang="en-US" sz="4000" b="1" dirty="0" err="1">
                <a:solidFill>
                  <a:schemeClr val="bg1"/>
                </a:solidFill>
                <a:latin typeface="Calibri" panose="020F0502020204030204" pitchFamily="34" charset="0"/>
                <a:cs typeface="Calibri" panose="020F0502020204030204" pitchFamily="34" charset="0"/>
              </a:rPr>
              <a:t>Đọc</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kỹ</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câu</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hỏi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và</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trả</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lời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từng</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câu</a:t>
            </a:r>
            <a:endParaRPr lang="en-US" sz="4000" b="1" dirty="0">
              <a:solidFill>
                <a:schemeClr val="bg1"/>
              </a:solidFill>
              <a:latin typeface="Calibri" panose="020F0502020204030204" pitchFamily="34" charset="0"/>
              <a:cs typeface="Calibri" panose="020F0502020204030204" pitchFamily="34" charset="0"/>
            </a:endParaRPr>
          </a:p>
        </p:txBody>
      </p:sp>
      <p:pic>
        <p:nvPicPr>
          <p:cNvPr id="14" name="Picture 13" descr="A picture containing text, vector graphics&#10;&#10;Description automatically generated">
            <a:extLst>
              <a:ext uri="{FF2B5EF4-FFF2-40B4-BE49-F238E27FC236}">
                <a16:creationId xmlns:a16="http://schemas.microsoft.com/office/drawing/2014/main" id="{6D821A28-1CA2-42A9-97A3-BC9F9D1BCB3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5" name="Picture 14" descr="A picture containing text, vector graphics&#10;&#10;Description automatically generated">
            <a:extLst>
              <a:ext uri="{FF2B5EF4-FFF2-40B4-BE49-F238E27FC236}">
                <a16:creationId xmlns:a16="http://schemas.microsoft.com/office/drawing/2014/main" id="{73A2F1BC-AE7A-48E3-8E09-D33683DF32C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6763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750"/>
                                            <p:tgtEl>
                                              <p:spTgt spid="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Right)">
                                          <p:cBhvr>
                                            <p:cTn id="19" dur="750"/>
                                            <p:tgtEl>
                                              <p:spTgt spid="11"/>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14:bounceEnd="40000">
                                          <p:cBhvr additive="base">
                                            <p:cTn id="28" dur="75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14:bounceEnd="40000">
                                          <p:cBhvr additive="base">
                                            <p:cTn id="32"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750"/>
                                            <p:tgtEl>
                                              <p:spTgt spid="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Right)">
                                          <p:cBhvr>
                                            <p:cTn id="19" dur="750"/>
                                            <p:tgtEl>
                                              <p:spTgt spid="11"/>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750" fill="hold"/>
                                            <p:tgtEl>
                                              <p:spTgt spid="15"/>
                                            </p:tgtEl>
                                            <p:attrNameLst>
                                              <p:attrName>ppt_x</p:attrName>
                                            </p:attrNameLst>
                                          </p:cBhvr>
                                          <p:tavLst>
                                            <p:tav tm="0">
                                              <p:val>
                                                <p:strVal val="#ppt_x"/>
                                              </p:val>
                                            </p:tav>
                                            <p:tav tm="100000">
                                              <p:val>
                                                <p:strVal val="#ppt_x"/>
                                              </p:val>
                                            </p:tav>
                                          </p:tavLst>
                                        </p:anim>
                                        <p:anim calcmode="lin" valueType="num">
                                          <p:cBhvr additive="base">
                                            <p:cTn id="2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750" fill="hold"/>
                                            <p:tgtEl>
                                              <p:spTgt spid="14"/>
                                            </p:tgtEl>
                                            <p:attrNameLst>
                                              <p:attrName>ppt_x</p:attrName>
                                            </p:attrNameLst>
                                          </p:cBhvr>
                                          <p:tavLst>
                                            <p:tav tm="0">
                                              <p:val>
                                                <p:strVal val="#ppt_x"/>
                                              </p:val>
                                            </p:tav>
                                            <p:tav tm="100000">
                                              <p:val>
                                                <p:strVal val="#ppt_x"/>
                                              </p:val>
                                            </p:tav>
                                          </p:tavLst>
                                        </p:anim>
                                        <p:anim calcmode="lin" valueType="num">
                                          <p:cBhvr additive="base">
                                            <p:cTn id="3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kiện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 trời nắng hạn rất lâu, ruộng đồng nứt nẻ, cây cỏ trụi trơ, chim muông khát khô cả họng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395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lvl="0">
              <a:defRPr/>
            </a:pP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Nêu</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sắp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xếp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đội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Cua trong chum nước, ong sau cánh cửa, cáo, gấu, cọp ở hai bên cánh cửa.</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2123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553226"/>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3. Đội quân của cóc và đội quân nhà Trời đã giao chiến với nhau như thế nào?</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866775" y="4183864"/>
            <a:ext cx="10696575" cy="2485787"/>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Cóc đánh trống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trời sai gà ra trị cóc.</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Gà bay ra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cáo nhảy tới cắn cổ, tha đi.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sai chó ra bắt cáo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ừa đến cửa, gấu quật chó chết tươi.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Sét ra trị gấu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Ong đốt túi bụi.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nhảy vào chum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cua kẹp; Thần nhảy khỏi chum – cọp vồ.</a:t>
            </a:r>
          </a:p>
        </p:txBody>
      </p:sp>
      <p:pic>
        <p:nvPicPr>
          <p:cNvPr id="3" name="Picture 2">
            <a:extLst>
              <a:ext uri="{FF2B5EF4-FFF2-40B4-BE49-F238E27FC236}">
                <a16:creationId xmlns:a16="http://schemas.microsoft.com/office/drawing/2014/main" id="{BA845E56-7CB7-4C8D-8C8B-6944A6D8F85E}"/>
              </a:ext>
            </a:extLst>
          </p:cNvPr>
          <p:cNvPicPr>
            <a:picLocks noChangeAspect="1"/>
          </p:cNvPicPr>
          <p:nvPr/>
        </p:nvPicPr>
        <p:blipFill>
          <a:blip r:embed="rId4"/>
          <a:stretch>
            <a:fillRect/>
          </a:stretch>
        </p:blipFill>
        <p:spPr>
          <a:xfrm>
            <a:off x="1966912" y="2671762"/>
            <a:ext cx="7243763" cy="1327501"/>
          </a:xfrm>
          <a:prstGeom prst="rect">
            <a:avLst/>
          </a:prstGeom>
        </p:spPr>
      </p:pic>
    </p:spTree>
    <p:extLst>
      <p:ext uri="{BB962C8B-B14F-4D97-AF65-F5344CB8AC3E}">
        <p14:creationId xmlns:p14="http://schemas.microsoft.com/office/powerpoint/2010/main" val="361423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thái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8657175" cy="2553891"/>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thay đổi thái độ với cóc sau khi giao chiến vì đội quân của cóc rất lanh lợi, tài giỏi, khiến cho đội quân nhà Trời túng thế, không thể làm gì được.</a:t>
            </a:r>
          </a:p>
        </p:txBody>
      </p:sp>
    </p:spTree>
    <p:extLst>
      <p:ext uri="{BB962C8B-B14F-4D97-AF65-F5344CB8AC3E}">
        <p14:creationId xmlns:p14="http://schemas.microsoft.com/office/powerpoint/2010/main" val="19237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8CFB5C-77F2-449A-8AEB-6FB878429CD6}"/>
              </a:ext>
            </a:extLst>
          </p:cNvPr>
          <p:cNvPicPr>
            <a:picLocks noChangeAspect="1"/>
          </p:cNvPicPr>
          <p:nvPr/>
        </p:nvPicPr>
        <p:blipFill>
          <a:blip r:embed="rId3"/>
          <a:stretch>
            <a:fillRect/>
          </a:stretch>
        </p:blipFill>
        <p:spPr>
          <a:xfrm>
            <a:off x="838200" y="841374"/>
            <a:ext cx="10250916" cy="5694954"/>
          </a:xfrm>
          <a:prstGeom prst="rect">
            <a:avLst/>
          </a:prstGeom>
        </p:spPr>
      </p:pic>
    </p:spTree>
    <p:extLst>
      <p:ext uri="{BB962C8B-B14F-4D97-AF65-F5344CB8AC3E}">
        <p14:creationId xmlns:p14="http://schemas.microsoft.com/office/powerpoint/2010/main" val="214879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5. Tìm ý tương ứng với mỗi đoạn trong câu chuyện Cóc kiện Trời</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3" name="Picture 2">
            <a:extLst>
              <a:ext uri="{FF2B5EF4-FFF2-40B4-BE49-F238E27FC236}">
                <a16:creationId xmlns:a16="http://schemas.microsoft.com/office/drawing/2014/main" id="{89A039D8-2CAD-442A-9BD8-529D9C5B56B0}"/>
              </a:ext>
            </a:extLst>
          </p:cNvPr>
          <p:cNvPicPr>
            <a:picLocks noChangeAspect="1"/>
          </p:cNvPicPr>
          <p:nvPr/>
        </p:nvPicPr>
        <p:blipFill>
          <a:blip r:embed="rId4"/>
          <a:stretch>
            <a:fillRect/>
          </a:stretch>
        </p:blipFill>
        <p:spPr>
          <a:xfrm>
            <a:off x="1785937" y="2890837"/>
            <a:ext cx="8719223" cy="2319338"/>
          </a:xfrm>
          <a:prstGeom prst="rect">
            <a:avLst/>
          </a:prstGeom>
        </p:spPr>
      </p:pic>
      <p:cxnSp>
        <p:nvCxnSpPr>
          <p:cNvPr id="5" name="Straight Arrow Connector 4">
            <a:extLst>
              <a:ext uri="{FF2B5EF4-FFF2-40B4-BE49-F238E27FC236}">
                <a16:creationId xmlns:a16="http://schemas.microsoft.com/office/drawing/2014/main" id="{AAD1D51C-897B-4000-9189-983FFA637F5E}"/>
              </a:ext>
            </a:extLst>
          </p:cNvPr>
          <p:cNvCxnSpPr/>
          <p:nvPr/>
        </p:nvCxnSpPr>
        <p:spPr>
          <a:xfrm>
            <a:off x="5848350" y="3733800"/>
            <a:ext cx="438150" cy="13239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97B8F47-C23F-4157-985D-BE43A811E233}"/>
              </a:ext>
            </a:extLst>
          </p:cNvPr>
          <p:cNvCxnSpPr>
            <a:cxnSpLocks/>
          </p:cNvCxnSpPr>
          <p:nvPr/>
        </p:nvCxnSpPr>
        <p:spPr>
          <a:xfrm flipV="1">
            <a:off x="5915025" y="37338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5FE420-ABD7-4DE1-BFE6-1C44F7430D80}"/>
              </a:ext>
            </a:extLst>
          </p:cNvPr>
          <p:cNvCxnSpPr>
            <a:cxnSpLocks/>
          </p:cNvCxnSpPr>
          <p:nvPr/>
        </p:nvCxnSpPr>
        <p:spPr>
          <a:xfrm flipV="1">
            <a:off x="5915025" y="44196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10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AA8BD-75BF-4792-91FA-CDBE2DBB3115}"/>
              </a:ext>
            </a:extLst>
          </p:cNvPr>
          <p:cNvSpPr txBox="1"/>
          <p:nvPr/>
        </p:nvSpPr>
        <p:spPr>
          <a:xfrm>
            <a:off x="902584" y="852878"/>
            <a:ext cx="10571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14F171FA-6BB8-4271-BA27-CAD8627F43B2}"/>
              </a:ext>
            </a:extLst>
          </p:cNvPr>
          <p:cNvSpPr/>
          <p:nvPr/>
        </p:nvSpPr>
        <p:spPr>
          <a:xfrm>
            <a:off x="1171254" y="1710546"/>
            <a:ext cx="9779530" cy="3080676"/>
          </a:xfrm>
          <a:custGeom>
            <a:avLst/>
            <a:gdLst>
              <a:gd name="connsiteX0" fmla="*/ 0 w 9779530"/>
              <a:gd name="connsiteY0" fmla="*/ 153787 h 3080676"/>
              <a:gd name="connsiteX1" fmla="*/ 153787 w 9779530"/>
              <a:gd name="connsiteY1" fmla="*/ 0 h 3080676"/>
              <a:gd name="connsiteX2" fmla="*/ 9625743 w 9779530"/>
              <a:gd name="connsiteY2" fmla="*/ 0 h 3080676"/>
              <a:gd name="connsiteX3" fmla="*/ 9779530 w 9779530"/>
              <a:gd name="connsiteY3" fmla="*/ 153787 h 3080676"/>
              <a:gd name="connsiteX4" fmla="*/ 9779530 w 9779530"/>
              <a:gd name="connsiteY4" fmla="*/ 2926889 h 3080676"/>
              <a:gd name="connsiteX5" fmla="*/ 9625743 w 9779530"/>
              <a:gd name="connsiteY5" fmla="*/ 3080676 h 3080676"/>
              <a:gd name="connsiteX6" fmla="*/ 153787 w 9779530"/>
              <a:gd name="connsiteY6" fmla="*/ 3080676 h 3080676"/>
              <a:gd name="connsiteX7" fmla="*/ 0 w 9779530"/>
              <a:gd name="connsiteY7" fmla="*/ 2926889 h 3080676"/>
              <a:gd name="connsiteX8" fmla="*/ 0 w 9779530"/>
              <a:gd name="connsiteY8" fmla="*/ 153787 h 308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530" h="3080676" fill="none" extrusionOk="0">
                <a:moveTo>
                  <a:pt x="0" y="153787"/>
                </a:moveTo>
                <a:cubicBezTo>
                  <a:pt x="-532" y="70746"/>
                  <a:pt x="56479" y="6064"/>
                  <a:pt x="153787" y="0"/>
                </a:cubicBezTo>
                <a:cubicBezTo>
                  <a:pt x="3262431" y="46004"/>
                  <a:pt x="7948038" y="-130779"/>
                  <a:pt x="9625743" y="0"/>
                </a:cubicBezTo>
                <a:cubicBezTo>
                  <a:pt x="9719642" y="-3176"/>
                  <a:pt x="9764855" y="74925"/>
                  <a:pt x="9779530" y="153787"/>
                </a:cubicBezTo>
                <a:cubicBezTo>
                  <a:pt x="9649634" y="837214"/>
                  <a:pt x="9705468" y="2194704"/>
                  <a:pt x="9779530" y="2926889"/>
                </a:cubicBezTo>
                <a:cubicBezTo>
                  <a:pt x="9775828" y="3005499"/>
                  <a:pt x="9714344" y="3072753"/>
                  <a:pt x="9625743" y="3080676"/>
                </a:cubicBezTo>
                <a:cubicBezTo>
                  <a:pt x="7640148" y="2937084"/>
                  <a:pt x="1981918" y="3131913"/>
                  <a:pt x="153787" y="3080676"/>
                </a:cubicBezTo>
                <a:cubicBezTo>
                  <a:pt x="67113" y="3078510"/>
                  <a:pt x="2180" y="3011681"/>
                  <a:pt x="0" y="2926889"/>
                </a:cubicBezTo>
                <a:cubicBezTo>
                  <a:pt x="-11777" y="1666039"/>
                  <a:pt x="73841" y="660848"/>
                  <a:pt x="0" y="153787"/>
                </a:cubicBezTo>
                <a:close/>
              </a:path>
              <a:path w="9779530" h="3080676" stroke="0" extrusionOk="0">
                <a:moveTo>
                  <a:pt x="0" y="153787"/>
                </a:moveTo>
                <a:cubicBezTo>
                  <a:pt x="10736" y="69447"/>
                  <a:pt x="65951" y="-761"/>
                  <a:pt x="153787" y="0"/>
                </a:cubicBezTo>
                <a:cubicBezTo>
                  <a:pt x="3291695" y="43276"/>
                  <a:pt x="6201096" y="12265"/>
                  <a:pt x="9625743" y="0"/>
                </a:cubicBezTo>
                <a:cubicBezTo>
                  <a:pt x="9713073" y="2537"/>
                  <a:pt x="9786759" y="57930"/>
                  <a:pt x="9779530" y="153787"/>
                </a:cubicBezTo>
                <a:cubicBezTo>
                  <a:pt x="9806075" y="452882"/>
                  <a:pt x="9905158" y="2458800"/>
                  <a:pt x="9779530" y="2926889"/>
                </a:cubicBezTo>
                <a:cubicBezTo>
                  <a:pt x="9780366" y="3021360"/>
                  <a:pt x="9714662" y="3077998"/>
                  <a:pt x="9625743" y="3080676"/>
                </a:cubicBezTo>
                <a:cubicBezTo>
                  <a:pt x="8532635" y="2915791"/>
                  <a:pt x="1312735" y="3178648"/>
                  <a:pt x="153787" y="3080676"/>
                </a:cubicBezTo>
                <a:cubicBezTo>
                  <a:pt x="76847" y="3068032"/>
                  <a:pt x="2822" y="3012322"/>
                  <a:pt x="0" y="2926889"/>
                </a:cubicBezTo>
                <a:cubicBezTo>
                  <a:pt x="-117259" y="2459497"/>
                  <a:pt x="18689" y="935694"/>
                  <a:pt x="0" y="15378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ontent Placeholder 2">
            <a:extLst>
              <a:ext uri="{FF2B5EF4-FFF2-40B4-BE49-F238E27FC236}">
                <a16:creationId xmlns:a16="http://schemas.microsoft.com/office/drawing/2014/main" id="{86E7C38B-8F63-42DD-AC95-CB50E32A2540}"/>
              </a:ext>
            </a:extLst>
          </p:cNvPr>
          <p:cNvSpPr txBox="1">
            <a:spLocks/>
          </p:cNvSpPr>
          <p:nvPr/>
        </p:nvSpPr>
        <p:spPr>
          <a:xfrm>
            <a:off x="1285592" y="1857718"/>
            <a:ext cx="9552176" cy="2094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đọc “Cóc kiện trời” kể về hành trình lên thiên đình kiện Trời của Cóc. Bởi vì lâu lắm, trần gian không hề được một giọt nước mưa. Trên đường đi, gặp cua, gấu, cọp, cáo và ong. Tất cả đều xin đi theo. Đến cửa nhà Trời, nhờ vào sự sắp xếp đội hình của cóc mà họ đã chiến thắng đội quân nhà Trời, gặp được Thượng đế và thành công đòi được mưa xuống. Từ đó hễ cóc nghiến răng là trời đổ mưa.</a:t>
            </a:r>
            <a:endParaRPr kumimoji="0" lang="en-US"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1103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D2E93A-5314-42D9-AE4A-1166D3BFE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18" y="3172653"/>
            <a:ext cx="4661453" cy="3200400"/>
          </a:xfrm>
          <a:prstGeom prst="rect">
            <a:avLst/>
          </a:prstGeom>
        </p:spPr>
      </p:pic>
      <p:pic>
        <p:nvPicPr>
          <p:cNvPr id="7" name="Picture 6">
            <a:extLst>
              <a:ext uri="{FF2B5EF4-FFF2-40B4-BE49-F238E27FC236}">
                <a16:creationId xmlns:a16="http://schemas.microsoft.com/office/drawing/2014/main" id="{30C83DAD-EB2C-4833-89F5-BC5490034C89}"/>
              </a:ext>
            </a:extLst>
          </p:cNvPr>
          <p:cNvPicPr>
            <a:picLocks noChangeAspect="1"/>
          </p:cNvPicPr>
          <p:nvPr/>
        </p:nvPicPr>
        <p:blipFill>
          <a:blip r:embed="rId4"/>
          <a:stretch>
            <a:fillRect/>
          </a:stretch>
        </p:blipFill>
        <p:spPr>
          <a:xfrm>
            <a:off x="2354317" y="896787"/>
            <a:ext cx="13410564" cy="2379813"/>
          </a:xfrm>
          <a:prstGeom prst="rect">
            <a:avLst/>
          </a:prstGeom>
        </p:spPr>
      </p:pic>
    </p:spTree>
    <p:extLst>
      <p:ext uri="{BB962C8B-B14F-4D97-AF65-F5344CB8AC3E}">
        <p14:creationId xmlns:p14="http://schemas.microsoft.com/office/powerpoint/2010/main" val="27392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9503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C445C546-4F1B-428B-A592-0BC43FAF3EBA}"/>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5" name="图片 5">
            <a:extLst>
              <a:ext uri="{FF2B5EF4-FFF2-40B4-BE49-F238E27FC236}">
                <a16:creationId xmlns:a16="http://schemas.microsoft.com/office/drawing/2014/main" id="{9E0BF9B4-C677-4AD7-B8C8-34E56BC3B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8" name="Freeform: Shape 7">
            <a:extLst>
              <a:ext uri="{FF2B5EF4-FFF2-40B4-BE49-F238E27FC236}">
                <a16:creationId xmlns:a16="http://schemas.microsoft.com/office/drawing/2014/main" id="{200F40AE-F354-442D-B71A-EBE93F1FF632}"/>
              </a:ext>
            </a:extLst>
          </p:cNvPr>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id-ID" sz="3333"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a16="http://schemas.microsoft.com/office/drawing/2014/main" id="{F33D0B13-0797-47CF-88F8-F5675759B9B5}"/>
              </a:ext>
            </a:extLst>
          </p:cNvPr>
          <p:cNvSpPr txBox="1"/>
          <p:nvPr/>
        </p:nvSpPr>
        <p:spPr>
          <a:xfrm>
            <a:off x="-362085" y="928535"/>
            <a:ext cx="7564950"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CỦNG CỐ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83A8554-8AFA-4B83-A4A2-ECC7F04046CB}"/>
              </a:ext>
            </a:extLst>
          </p:cNvPr>
          <p:cNvSpPr txBox="1"/>
          <p:nvPr/>
        </p:nvSpPr>
        <p:spPr>
          <a:xfrm rot="20253570">
            <a:off x="2301529" y="3151204"/>
            <a:ext cx="8698231" cy="783193"/>
          </a:xfrm>
          <a:prstGeom prst="roundRect">
            <a:avLst/>
          </a:prstGeom>
          <a:solidFill>
            <a:schemeClr val="accent3">
              <a:lumMod val="20000"/>
              <a:lumOff val="80000"/>
            </a:schemeClr>
          </a:solidFill>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4D0C39B-780C-49A7-8A67-26A9572CFE6A}"/>
              </a:ext>
            </a:extLst>
          </p:cNvPr>
          <p:cNvSpPr txBox="1"/>
          <p:nvPr/>
        </p:nvSpPr>
        <p:spPr>
          <a:xfrm rot="20253570">
            <a:off x="3951040" y="4387803"/>
            <a:ext cx="7279445" cy="783193"/>
          </a:xfrm>
          <a:prstGeom prst="roundRect">
            <a:avLst/>
          </a:prstGeom>
          <a:solidFill>
            <a:schemeClr val="accent4">
              <a:lumMod val="20000"/>
              <a:lumOff val="80000"/>
            </a:schemeClr>
          </a:solid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tập trả lời câu hỏi</a:t>
            </a:r>
          </a:p>
        </p:txBody>
      </p:sp>
    </p:spTree>
    <p:extLst>
      <p:ext uri="{BB962C8B-B14F-4D97-AF65-F5344CB8AC3E}">
        <p14:creationId xmlns:p14="http://schemas.microsoft.com/office/powerpoint/2010/main" val="263216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500B1-7686-40A3-AD35-19DF0AE7A6B5}"/>
              </a:ext>
            </a:extLst>
          </p:cNvPr>
          <p:cNvPicPr>
            <a:picLocks noChangeAspect="1"/>
          </p:cNvPicPr>
          <p:nvPr/>
        </p:nvPicPr>
        <p:blipFill>
          <a:blip r:embed="rId3"/>
          <a:stretch>
            <a:fillRect/>
          </a:stretch>
        </p:blipFill>
        <p:spPr>
          <a:xfrm>
            <a:off x="4124179" y="1413298"/>
            <a:ext cx="7541406" cy="2402032"/>
          </a:xfrm>
          <a:prstGeom prst="rect">
            <a:avLst/>
          </a:prstGeom>
        </p:spPr>
      </p:pic>
    </p:spTree>
    <p:extLst>
      <p:ext uri="{BB962C8B-B14F-4D97-AF65-F5344CB8AC3E}">
        <p14:creationId xmlns:p14="http://schemas.microsoft.com/office/powerpoint/2010/main" val="166047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A142E9B-14C9-47FD-A8A8-126D04909B57}"/>
              </a:ext>
            </a:extLst>
          </p:cNvPr>
          <p:cNvGrpSpPr/>
          <p:nvPr/>
        </p:nvGrpSpPr>
        <p:grpSpPr>
          <a:xfrm>
            <a:off x="2500141" y="-447177"/>
            <a:ext cx="6786584" cy="1754326"/>
            <a:chOff x="3588005" y="0"/>
            <a:chExt cx="5866667" cy="1760478"/>
          </a:xfrm>
        </p:grpSpPr>
        <p:sp>
          <p:nvSpPr>
            <p:cNvPr id="19" name="Freeform 43">
              <a:extLst>
                <a:ext uri="{FF2B5EF4-FFF2-40B4-BE49-F238E27FC236}">
                  <a16:creationId xmlns:a16="http://schemas.microsoft.com/office/drawing/2014/main" id="{A7963FF5-E372-496C-87AA-C33466FA2EF5}"/>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0" name="Straight Connector 19">
              <a:extLst>
                <a:ext uri="{FF2B5EF4-FFF2-40B4-BE49-F238E27FC236}">
                  <a16:creationId xmlns:a16="http://schemas.microsoft.com/office/drawing/2014/main" id="{D9F9A20B-9A7F-4861-9BF5-A44BE1A1A2BE}"/>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B7A291-71D4-40B4-A57E-63FF552A77C5}"/>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23" name="图片 9">
            <a:extLst>
              <a:ext uri="{FF2B5EF4-FFF2-40B4-BE49-F238E27FC236}">
                <a16:creationId xmlns:a16="http://schemas.microsoft.com/office/drawing/2014/main" id="{35754959-897F-48CE-B6F3-84DDEDDB50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4" name="图片 14">
            <a:extLst>
              <a:ext uri="{FF2B5EF4-FFF2-40B4-BE49-F238E27FC236}">
                <a16:creationId xmlns:a16="http://schemas.microsoft.com/office/drawing/2014/main" id="{13908372-DFF1-4FBA-9DF1-7B4F7E8338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5" name="TextBox 28">
            <a:extLst>
              <a:ext uri="{FF2B5EF4-FFF2-40B4-BE49-F238E27FC236}">
                <a16:creationId xmlns:a16="http://schemas.microsoft.com/office/drawing/2014/main" id="{C98EC7A8-EE19-416C-9B2F-2C5D8573235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28">
            <a:extLst>
              <a:ext uri="{FF2B5EF4-FFF2-40B4-BE49-F238E27FC236}">
                <a16:creationId xmlns:a16="http://schemas.microsoft.com/office/drawing/2014/main" id="{1527BA9C-8D9E-45B3-88CD-1A29C44FD104}"/>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7" name="TextBox 28">
            <a:extLst>
              <a:ext uri="{FF2B5EF4-FFF2-40B4-BE49-F238E27FC236}">
                <a16:creationId xmlns:a16="http://schemas.microsoft.com/office/drawing/2014/main" id="{18FE5D5C-14E3-49E2-AD9E-A99C10BF9FE9}"/>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8" name="Picture 4" descr="Check out Arrow icon created by 4B Icons | Graphic design posters, Mini  drawings, Desktop wallpaper art">
            <a:extLst>
              <a:ext uri="{FF2B5EF4-FFF2-40B4-BE49-F238E27FC236}">
                <a16:creationId xmlns:a16="http://schemas.microsoft.com/office/drawing/2014/main" id="{464CCE94-560D-4861-9B36-324FB05AF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6BFDB61C-1DEA-47AD-9306-C56A98E26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heck out Arrow icon created by 4B Icons | Graphic design posters, Mini  drawings, Desktop wallpaper art">
            <a:extLst>
              <a:ext uri="{FF2B5EF4-FFF2-40B4-BE49-F238E27FC236}">
                <a16:creationId xmlns:a16="http://schemas.microsoft.com/office/drawing/2014/main" id="{44008E5A-F340-4D5C-9933-A89B290A6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863A929F-17A9-4ED3-BBE7-60268CF2112C}"/>
              </a:ext>
            </a:extLst>
          </p:cNvPr>
          <p:cNvPicPr>
            <a:picLocks noChangeAspect="1"/>
          </p:cNvPicPr>
          <p:nvPr/>
        </p:nvPicPr>
        <p:blipFill>
          <a:blip r:embed="rId5"/>
          <a:stretch>
            <a:fillRect/>
          </a:stretch>
        </p:blipFill>
        <p:spPr>
          <a:xfrm>
            <a:off x="2671591" y="155797"/>
            <a:ext cx="6334293" cy="1213209"/>
          </a:xfrm>
          <a:prstGeom prst="rect">
            <a:avLst/>
          </a:prstGeom>
        </p:spPr>
      </p:pic>
      <p:pic>
        <p:nvPicPr>
          <p:cNvPr id="33" name="Picture 32">
            <a:extLst>
              <a:ext uri="{FF2B5EF4-FFF2-40B4-BE49-F238E27FC236}">
                <a16:creationId xmlns:a16="http://schemas.microsoft.com/office/drawing/2014/main" id="{29BC49C4-53EB-47DD-B7EC-7F6BCA45D9FF}"/>
              </a:ext>
            </a:extLst>
          </p:cNvPr>
          <p:cNvPicPr>
            <a:picLocks noChangeAspect="1"/>
          </p:cNvPicPr>
          <p:nvPr/>
        </p:nvPicPr>
        <p:blipFill rotWithShape="1">
          <a:blip r:embed="rId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3219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algn="ct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kiện Trời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algn="just"/>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Lại còn dặn thêm:</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algn="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2299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千图PPT彼岸天：ID 8661124库_组合 3">
            <a:extLst>
              <a:ext uri="{FF2B5EF4-FFF2-40B4-BE49-F238E27FC236}">
                <a16:creationId xmlns:a16="http://schemas.microsoft.com/office/drawing/2014/main" id="{A522E88C-78D7-4E86-84FF-A546FD27F75C}"/>
              </a:ext>
            </a:extLst>
          </p:cNvPr>
          <p:cNvGrpSpPr/>
          <p:nvPr>
            <p:custDataLst>
              <p:tags r:id="rId1"/>
            </p:custDataLst>
          </p:nvPr>
        </p:nvGrpSpPr>
        <p:grpSpPr>
          <a:xfrm>
            <a:off x="2180282" y="2004620"/>
            <a:ext cx="3367055" cy="1462426"/>
            <a:chOff x="2887146" y="1232756"/>
            <a:chExt cx="2587369" cy="1462426"/>
          </a:xfrm>
        </p:grpSpPr>
        <p:sp>
          <p:nvSpPr>
            <p:cNvPr id="9" name="任意多边形 57">
              <a:extLst>
                <a:ext uri="{FF2B5EF4-FFF2-40B4-BE49-F238E27FC236}">
                  <a16:creationId xmlns:a16="http://schemas.microsoft.com/office/drawing/2014/main" id="{C7128FD8-6D4F-4A8D-9323-3DDF87FD1AF8}"/>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任意多边形 58">
              <a:extLst>
                <a:ext uri="{FF2B5EF4-FFF2-40B4-BE49-F238E27FC236}">
                  <a16:creationId xmlns:a16="http://schemas.microsoft.com/office/drawing/2014/main" id="{2E2557F5-BE4B-4B9D-B22C-FC4EAD202E1C}"/>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59">
              <a:extLst>
                <a:ext uri="{FF2B5EF4-FFF2-40B4-BE49-F238E27FC236}">
                  <a16:creationId xmlns:a16="http://schemas.microsoft.com/office/drawing/2014/main" id="{BCF3B837-591F-4EF0-B601-27D67F65150F}"/>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01</a:t>
              </a:r>
            </a:p>
          </p:txBody>
        </p:sp>
        <p:sp>
          <p:nvSpPr>
            <p:cNvPr id="12" name="矩形 41">
              <a:extLst>
                <a:ext uri="{FF2B5EF4-FFF2-40B4-BE49-F238E27FC236}">
                  <a16:creationId xmlns:a16="http://schemas.microsoft.com/office/drawing/2014/main" id="{9CAC452E-7A22-41B6-B2B1-E2CF40D05401}"/>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nứt</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nẻ</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千图PPT彼岸天：ID 8661124库_组合 5">
            <a:extLst>
              <a:ext uri="{FF2B5EF4-FFF2-40B4-BE49-F238E27FC236}">
                <a16:creationId xmlns:a16="http://schemas.microsoft.com/office/drawing/2014/main" id="{0914C0CE-D37C-4D0C-A5D4-C72B804A6691}"/>
              </a:ext>
            </a:extLst>
          </p:cNvPr>
          <p:cNvGrpSpPr/>
          <p:nvPr>
            <p:custDataLst>
              <p:tags r:id="rId2"/>
            </p:custDataLst>
          </p:nvPr>
        </p:nvGrpSpPr>
        <p:grpSpPr>
          <a:xfrm>
            <a:off x="7024683" y="2052794"/>
            <a:ext cx="3540186" cy="1462426"/>
            <a:chOff x="6717485" y="1232756"/>
            <a:chExt cx="2587369" cy="1462426"/>
          </a:xfrm>
        </p:grpSpPr>
        <p:sp>
          <p:nvSpPr>
            <p:cNvPr id="19" name="任意多边形 39">
              <a:extLst>
                <a:ext uri="{FF2B5EF4-FFF2-40B4-BE49-F238E27FC236}">
                  <a16:creationId xmlns:a16="http://schemas.microsoft.com/office/drawing/2014/main" id="{31FF7F75-627B-4C4F-AC23-A220C3AD4D4E}"/>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任意多边形 40">
              <a:extLst>
                <a:ext uri="{FF2B5EF4-FFF2-40B4-BE49-F238E27FC236}">
                  <a16:creationId xmlns:a16="http://schemas.microsoft.com/office/drawing/2014/main" id="{635C8046-5DBD-4215-B428-9AA6ED3A0670}"/>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任意多边形 41">
              <a:extLst>
                <a:ext uri="{FF2B5EF4-FFF2-40B4-BE49-F238E27FC236}">
                  <a16:creationId xmlns:a16="http://schemas.microsoft.com/office/drawing/2014/main" id="{227201E8-5BBD-4DC9-85DF-8DF527F442AB}"/>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2">
                      <a:lumMod val="100000"/>
                    </a:schemeClr>
                  </a:solidFill>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22" name="矩形 29">
              <a:extLst>
                <a:ext uri="{FF2B5EF4-FFF2-40B4-BE49-F238E27FC236}">
                  <a16:creationId xmlns:a16="http://schemas.microsoft.com/office/drawing/2014/main" id="{9596D9EB-354D-4C5B-9447-82A260DC5BB7}"/>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trơ</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trụi</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千图PPT彼岸天：ID 8661124库_组合 6">
            <a:extLst>
              <a:ext uri="{FF2B5EF4-FFF2-40B4-BE49-F238E27FC236}">
                <a16:creationId xmlns:a16="http://schemas.microsoft.com/office/drawing/2014/main" id="{5D15191C-98CD-42D0-BA4F-8C300D6912DA}"/>
              </a:ext>
            </a:extLst>
          </p:cNvPr>
          <p:cNvGrpSpPr/>
          <p:nvPr>
            <p:custDataLst>
              <p:tags r:id="rId3"/>
            </p:custDataLst>
          </p:nvPr>
        </p:nvGrpSpPr>
        <p:grpSpPr>
          <a:xfrm>
            <a:off x="4077104" y="3841040"/>
            <a:ext cx="4666846" cy="1388186"/>
            <a:chOff x="6564948" y="2670791"/>
            <a:chExt cx="2587371" cy="1464287"/>
          </a:xfrm>
        </p:grpSpPr>
        <p:sp>
          <p:nvSpPr>
            <p:cNvPr id="24" name="任意多边形 33">
              <a:extLst>
                <a:ext uri="{FF2B5EF4-FFF2-40B4-BE49-F238E27FC236}">
                  <a16:creationId xmlns:a16="http://schemas.microsoft.com/office/drawing/2014/main" id="{1C50F541-F7E0-4658-92D2-55904226F172}"/>
                </a:ext>
              </a:extLst>
            </p:cNvPr>
            <p:cNvSpPr/>
            <p:nvPr/>
          </p:nvSpPr>
          <p:spPr bwMode="auto">
            <a:xfrm flipH="1">
              <a:off x="6564948" y="2670791"/>
              <a:ext cx="2587371" cy="1464287"/>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34">
              <a:extLst>
                <a:ext uri="{FF2B5EF4-FFF2-40B4-BE49-F238E27FC236}">
                  <a16:creationId xmlns:a16="http://schemas.microsoft.com/office/drawing/2014/main" id="{77D697D1-B009-4E5D-8A5D-8FDBF60ED179}"/>
                </a:ext>
              </a:extLst>
            </p:cNvPr>
            <p:cNvSpPr/>
            <p:nvPr/>
          </p:nvSpPr>
          <p:spPr bwMode="auto">
            <a:xfrm>
              <a:off x="7454598" y="3240877"/>
              <a:ext cx="325646" cy="324115"/>
            </a:xfrm>
            <a:custGeom>
              <a:avLst/>
              <a:gdLst>
                <a:gd name="connsiteX0" fmla="*/ 294483 w 338139"/>
                <a:gd name="connsiteY0" fmla="*/ 53975 h 336550"/>
                <a:gd name="connsiteX1" fmla="*/ 338139 w 338139"/>
                <a:gd name="connsiteY1" fmla="*/ 167482 h 336550"/>
                <a:gd name="connsiteX2" fmla="*/ 294483 w 338139"/>
                <a:gd name="connsiteY2" fmla="*/ 280988 h 336550"/>
                <a:gd name="connsiteX3" fmla="*/ 275962 w 338139"/>
                <a:gd name="connsiteY3" fmla="*/ 257231 h 336550"/>
                <a:gd name="connsiteX4" fmla="*/ 285222 w 338139"/>
                <a:gd name="connsiteY4" fmla="*/ 250632 h 336550"/>
                <a:gd name="connsiteX5" fmla="*/ 286545 w 338139"/>
                <a:gd name="connsiteY5" fmla="*/ 237433 h 336550"/>
                <a:gd name="connsiteX6" fmla="*/ 273316 w 338139"/>
                <a:gd name="connsiteY6" fmla="*/ 236114 h 336550"/>
                <a:gd name="connsiteX7" fmla="*/ 266701 w 338139"/>
                <a:gd name="connsiteY7" fmla="*/ 241393 h 336550"/>
                <a:gd name="connsiteX8" fmla="*/ 258764 w 338139"/>
                <a:gd name="connsiteY8" fmla="*/ 218956 h 336550"/>
                <a:gd name="connsiteX9" fmla="*/ 269347 w 338139"/>
                <a:gd name="connsiteY9" fmla="*/ 212356 h 336550"/>
                <a:gd name="connsiteX10" fmla="*/ 271993 w 338139"/>
                <a:gd name="connsiteY10" fmla="*/ 199158 h 336550"/>
                <a:gd name="connsiteX11" fmla="*/ 258764 w 338139"/>
                <a:gd name="connsiteY11" fmla="*/ 197838 h 336550"/>
                <a:gd name="connsiteX12" fmla="*/ 253472 w 338139"/>
                <a:gd name="connsiteY12" fmla="*/ 200478 h 336550"/>
                <a:gd name="connsiteX13" fmla="*/ 250826 w 338139"/>
                <a:gd name="connsiteY13" fmla="*/ 176721 h 336550"/>
                <a:gd name="connsiteX14" fmla="*/ 260086 w 338139"/>
                <a:gd name="connsiteY14" fmla="*/ 176721 h 336550"/>
                <a:gd name="connsiteX15" fmla="*/ 269347 w 338139"/>
                <a:gd name="connsiteY15" fmla="*/ 167482 h 336550"/>
                <a:gd name="connsiteX16" fmla="*/ 260086 w 338139"/>
                <a:gd name="connsiteY16" fmla="*/ 158243 h 336550"/>
                <a:gd name="connsiteX17" fmla="*/ 250826 w 338139"/>
                <a:gd name="connsiteY17" fmla="*/ 158243 h 336550"/>
                <a:gd name="connsiteX18" fmla="*/ 253472 w 338139"/>
                <a:gd name="connsiteY18" fmla="*/ 134486 h 336550"/>
                <a:gd name="connsiteX19" fmla="*/ 258764 w 338139"/>
                <a:gd name="connsiteY19" fmla="*/ 137125 h 336550"/>
                <a:gd name="connsiteX20" fmla="*/ 264055 w 338139"/>
                <a:gd name="connsiteY20" fmla="*/ 139765 h 336550"/>
                <a:gd name="connsiteX21" fmla="*/ 271993 w 338139"/>
                <a:gd name="connsiteY21" fmla="*/ 135806 h 336550"/>
                <a:gd name="connsiteX22" fmla="*/ 269347 w 338139"/>
                <a:gd name="connsiteY22" fmla="*/ 122607 h 336550"/>
                <a:gd name="connsiteX23" fmla="*/ 258764 w 338139"/>
                <a:gd name="connsiteY23" fmla="*/ 116008 h 336550"/>
                <a:gd name="connsiteX24" fmla="*/ 266701 w 338139"/>
                <a:gd name="connsiteY24" fmla="*/ 93571 h 336550"/>
                <a:gd name="connsiteX25" fmla="*/ 273316 w 338139"/>
                <a:gd name="connsiteY25" fmla="*/ 98850 h 336550"/>
                <a:gd name="connsiteX26" fmla="*/ 278607 w 338139"/>
                <a:gd name="connsiteY26" fmla="*/ 101490 h 336550"/>
                <a:gd name="connsiteX27" fmla="*/ 286545 w 338139"/>
                <a:gd name="connsiteY27" fmla="*/ 97530 h 336550"/>
                <a:gd name="connsiteX28" fmla="*/ 285222 w 338139"/>
                <a:gd name="connsiteY28" fmla="*/ 84332 h 336550"/>
                <a:gd name="connsiteX29" fmla="*/ 275962 w 338139"/>
                <a:gd name="connsiteY29" fmla="*/ 77732 h 336550"/>
                <a:gd name="connsiteX30" fmla="*/ 294483 w 338139"/>
                <a:gd name="connsiteY30" fmla="*/ 53975 h 336550"/>
                <a:gd name="connsiteX31" fmla="*/ 43657 w 338139"/>
                <a:gd name="connsiteY31" fmla="*/ 53975 h 336550"/>
                <a:gd name="connsiteX32" fmla="*/ 62177 w 338139"/>
                <a:gd name="connsiteY32" fmla="*/ 77732 h 336550"/>
                <a:gd name="connsiteX33" fmla="*/ 52917 w 338139"/>
                <a:gd name="connsiteY33" fmla="*/ 84332 h 336550"/>
                <a:gd name="connsiteX34" fmla="*/ 51594 w 338139"/>
                <a:gd name="connsiteY34" fmla="*/ 97530 h 336550"/>
                <a:gd name="connsiteX35" fmla="*/ 59532 w 338139"/>
                <a:gd name="connsiteY35" fmla="*/ 101490 h 336550"/>
                <a:gd name="connsiteX36" fmla="*/ 64823 w 338139"/>
                <a:gd name="connsiteY36" fmla="*/ 98850 h 336550"/>
                <a:gd name="connsiteX37" fmla="*/ 71438 w 338139"/>
                <a:gd name="connsiteY37" fmla="*/ 93571 h 336550"/>
                <a:gd name="connsiteX38" fmla="*/ 79375 w 338139"/>
                <a:gd name="connsiteY38" fmla="*/ 116008 h 336550"/>
                <a:gd name="connsiteX39" fmla="*/ 68792 w 338139"/>
                <a:gd name="connsiteY39" fmla="*/ 122607 h 336550"/>
                <a:gd name="connsiteX40" fmla="*/ 66146 w 338139"/>
                <a:gd name="connsiteY40" fmla="*/ 135806 h 336550"/>
                <a:gd name="connsiteX41" fmla="*/ 74084 w 338139"/>
                <a:gd name="connsiteY41" fmla="*/ 139765 h 336550"/>
                <a:gd name="connsiteX42" fmla="*/ 79375 w 338139"/>
                <a:gd name="connsiteY42" fmla="*/ 137125 h 336550"/>
                <a:gd name="connsiteX43" fmla="*/ 84667 w 338139"/>
                <a:gd name="connsiteY43" fmla="*/ 134486 h 336550"/>
                <a:gd name="connsiteX44" fmla="*/ 87313 w 338139"/>
                <a:gd name="connsiteY44" fmla="*/ 158243 h 336550"/>
                <a:gd name="connsiteX45" fmla="*/ 78053 w 338139"/>
                <a:gd name="connsiteY45" fmla="*/ 158243 h 336550"/>
                <a:gd name="connsiteX46" fmla="*/ 68792 w 338139"/>
                <a:gd name="connsiteY46" fmla="*/ 167482 h 336550"/>
                <a:gd name="connsiteX47" fmla="*/ 78053 w 338139"/>
                <a:gd name="connsiteY47" fmla="*/ 176721 h 336550"/>
                <a:gd name="connsiteX48" fmla="*/ 87313 w 338139"/>
                <a:gd name="connsiteY48" fmla="*/ 176721 h 336550"/>
                <a:gd name="connsiteX49" fmla="*/ 84667 w 338139"/>
                <a:gd name="connsiteY49" fmla="*/ 200478 h 336550"/>
                <a:gd name="connsiteX50" fmla="*/ 79375 w 338139"/>
                <a:gd name="connsiteY50" fmla="*/ 197838 h 336550"/>
                <a:gd name="connsiteX51" fmla="*/ 66146 w 338139"/>
                <a:gd name="connsiteY51" fmla="*/ 199158 h 336550"/>
                <a:gd name="connsiteX52" fmla="*/ 68792 w 338139"/>
                <a:gd name="connsiteY52" fmla="*/ 212356 h 336550"/>
                <a:gd name="connsiteX53" fmla="*/ 79375 w 338139"/>
                <a:gd name="connsiteY53" fmla="*/ 218956 h 336550"/>
                <a:gd name="connsiteX54" fmla="*/ 71438 w 338139"/>
                <a:gd name="connsiteY54" fmla="*/ 241393 h 336550"/>
                <a:gd name="connsiteX55" fmla="*/ 64823 w 338139"/>
                <a:gd name="connsiteY55" fmla="*/ 236114 h 336550"/>
                <a:gd name="connsiteX56" fmla="*/ 51594 w 338139"/>
                <a:gd name="connsiteY56" fmla="*/ 237433 h 336550"/>
                <a:gd name="connsiteX57" fmla="*/ 52917 w 338139"/>
                <a:gd name="connsiteY57" fmla="*/ 250632 h 336550"/>
                <a:gd name="connsiteX58" fmla="*/ 62177 w 338139"/>
                <a:gd name="connsiteY58" fmla="*/ 257231 h 336550"/>
                <a:gd name="connsiteX59" fmla="*/ 43657 w 338139"/>
                <a:gd name="connsiteY59" fmla="*/ 280988 h 336550"/>
                <a:gd name="connsiteX60" fmla="*/ 0 w 338139"/>
                <a:gd name="connsiteY60" fmla="*/ 167482 h 336550"/>
                <a:gd name="connsiteX61" fmla="*/ 43657 w 338139"/>
                <a:gd name="connsiteY61" fmla="*/ 53975 h 336550"/>
                <a:gd name="connsiteX62" fmla="*/ 169070 w 338139"/>
                <a:gd name="connsiteY62" fmla="*/ 0 h 336550"/>
                <a:gd name="connsiteX63" fmla="*/ 274639 w 338139"/>
                <a:gd name="connsiteY63" fmla="*/ 36810 h 336550"/>
                <a:gd name="connsiteX64" fmla="*/ 256164 w 338139"/>
                <a:gd name="connsiteY64" fmla="*/ 61789 h 336550"/>
                <a:gd name="connsiteX65" fmla="*/ 246927 w 338139"/>
                <a:gd name="connsiteY65" fmla="*/ 55215 h 336550"/>
                <a:gd name="connsiteX66" fmla="*/ 233731 w 338139"/>
                <a:gd name="connsiteY66" fmla="*/ 56530 h 336550"/>
                <a:gd name="connsiteX67" fmla="*/ 235051 w 338139"/>
                <a:gd name="connsiteY67" fmla="*/ 69677 h 336550"/>
                <a:gd name="connsiteX68" fmla="*/ 245608 w 338139"/>
                <a:gd name="connsiteY68" fmla="*/ 77565 h 336550"/>
                <a:gd name="connsiteX69" fmla="*/ 236370 w 338139"/>
                <a:gd name="connsiteY69" fmla="*/ 101228 h 336550"/>
                <a:gd name="connsiteX70" fmla="*/ 228453 w 338139"/>
                <a:gd name="connsiteY70" fmla="*/ 95970 h 336550"/>
                <a:gd name="connsiteX71" fmla="*/ 215256 w 338139"/>
                <a:gd name="connsiteY71" fmla="*/ 98599 h 336550"/>
                <a:gd name="connsiteX72" fmla="*/ 217896 w 338139"/>
                <a:gd name="connsiteY72" fmla="*/ 111745 h 336550"/>
                <a:gd name="connsiteX73" fmla="*/ 229772 w 338139"/>
                <a:gd name="connsiteY73" fmla="*/ 119633 h 336550"/>
                <a:gd name="connsiteX74" fmla="*/ 224494 w 338139"/>
                <a:gd name="connsiteY74" fmla="*/ 159073 h 336550"/>
                <a:gd name="connsiteX75" fmla="*/ 215256 w 338139"/>
                <a:gd name="connsiteY75" fmla="*/ 159073 h 336550"/>
                <a:gd name="connsiteX76" fmla="*/ 204700 w 338139"/>
                <a:gd name="connsiteY76" fmla="*/ 168275 h 336550"/>
                <a:gd name="connsiteX77" fmla="*/ 215256 w 338139"/>
                <a:gd name="connsiteY77" fmla="*/ 177478 h 336550"/>
                <a:gd name="connsiteX78" fmla="*/ 224494 w 338139"/>
                <a:gd name="connsiteY78" fmla="*/ 177478 h 336550"/>
                <a:gd name="connsiteX79" fmla="*/ 229772 w 338139"/>
                <a:gd name="connsiteY79" fmla="*/ 216917 h 336550"/>
                <a:gd name="connsiteX80" fmla="*/ 217896 w 338139"/>
                <a:gd name="connsiteY80" fmla="*/ 224805 h 336550"/>
                <a:gd name="connsiteX81" fmla="*/ 215256 w 338139"/>
                <a:gd name="connsiteY81" fmla="*/ 237952 h 336550"/>
                <a:gd name="connsiteX82" fmla="*/ 223174 w 338139"/>
                <a:gd name="connsiteY82" fmla="*/ 241896 h 336550"/>
                <a:gd name="connsiteX83" fmla="*/ 228453 w 338139"/>
                <a:gd name="connsiteY83" fmla="*/ 240581 h 336550"/>
                <a:gd name="connsiteX84" fmla="*/ 236370 w 338139"/>
                <a:gd name="connsiteY84" fmla="*/ 235322 h 336550"/>
                <a:gd name="connsiteX85" fmla="*/ 245608 w 338139"/>
                <a:gd name="connsiteY85" fmla="*/ 258986 h 336550"/>
                <a:gd name="connsiteX86" fmla="*/ 235051 w 338139"/>
                <a:gd name="connsiteY86" fmla="*/ 266874 h 336550"/>
                <a:gd name="connsiteX87" fmla="*/ 233731 w 338139"/>
                <a:gd name="connsiteY87" fmla="*/ 280020 h 336550"/>
                <a:gd name="connsiteX88" fmla="*/ 241649 w 338139"/>
                <a:gd name="connsiteY88" fmla="*/ 283964 h 336550"/>
                <a:gd name="connsiteX89" fmla="*/ 246927 w 338139"/>
                <a:gd name="connsiteY89" fmla="*/ 281335 h 336550"/>
                <a:gd name="connsiteX90" fmla="*/ 256164 w 338139"/>
                <a:gd name="connsiteY90" fmla="*/ 274762 h 336550"/>
                <a:gd name="connsiteX91" fmla="*/ 274639 w 338139"/>
                <a:gd name="connsiteY91" fmla="*/ 299740 h 336550"/>
                <a:gd name="connsiteX92" fmla="*/ 169070 w 338139"/>
                <a:gd name="connsiteY92" fmla="*/ 336550 h 336550"/>
                <a:gd name="connsiteX93" fmla="*/ 63501 w 338139"/>
                <a:gd name="connsiteY93" fmla="*/ 299740 h 336550"/>
                <a:gd name="connsiteX94" fmla="*/ 81976 w 338139"/>
                <a:gd name="connsiteY94" fmla="*/ 274762 h 336550"/>
                <a:gd name="connsiteX95" fmla="*/ 91213 w 338139"/>
                <a:gd name="connsiteY95" fmla="*/ 281335 h 336550"/>
                <a:gd name="connsiteX96" fmla="*/ 96491 w 338139"/>
                <a:gd name="connsiteY96" fmla="*/ 283964 h 336550"/>
                <a:gd name="connsiteX97" fmla="*/ 104409 w 338139"/>
                <a:gd name="connsiteY97" fmla="*/ 280020 h 336550"/>
                <a:gd name="connsiteX98" fmla="*/ 103089 w 338139"/>
                <a:gd name="connsiteY98" fmla="*/ 266874 h 336550"/>
                <a:gd name="connsiteX99" fmla="*/ 92532 w 338139"/>
                <a:gd name="connsiteY99" fmla="*/ 258986 h 336550"/>
                <a:gd name="connsiteX100" fmla="*/ 101770 w 338139"/>
                <a:gd name="connsiteY100" fmla="*/ 235322 h 336550"/>
                <a:gd name="connsiteX101" fmla="*/ 109687 w 338139"/>
                <a:gd name="connsiteY101" fmla="*/ 240581 h 336550"/>
                <a:gd name="connsiteX102" fmla="*/ 114966 w 338139"/>
                <a:gd name="connsiteY102" fmla="*/ 241896 h 336550"/>
                <a:gd name="connsiteX103" fmla="*/ 122884 w 338139"/>
                <a:gd name="connsiteY103" fmla="*/ 237952 h 336550"/>
                <a:gd name="connsiteX104" fmla="*/ 120244 w 338139"/>
                <a:gd name="connsiteY104" fmla="*/ 224805 h 336550"/>
                <a:gd name="connsiteX105" fmla="*/ 108368 w 338139"/>
                <a:gd name="connsiteY105" fmla="*/ 216917 h 336550"/>
                <a:gd name="connsiteX106" fmla="*/ 113646 w 338139"/>
                <a:gd name="connsiteY106" fmla="*/ 177478 h 336550"/>
                <a:gd name="connsiteX107" fmla="*/ 122884 w 338139"/>
                <a:gd name="connsiteY107" fmla="*/ 177478 h 336550"/>
                <a:gd name="connsiteX108" fmla="*/ 133440 w 338139"/>
                <a:gd name="connsiteY108" fmla="*/ 168275 h 336550"/>
                <a:gd name="connsiteX109" fmla="*/ 122884 w 338139"/>
                <a:gd name="connsiteY109" fmla="*/ 159073 h 336550"/>
                <a:gd name="connsiteX110" fmla="*/ 113646 w 338139"/>
                <a:gd name="connsiteY110" fmla="*/ 159073 h 336550"/>
                <a:gd name="connsiteX111" fmla="*/ 108368 w 338139"/>
                <a:gd name="connsiteY111" fmla="*/ 119633 h 336550"/>
                <a:gd name="connsiteX112" fmla="*/ 120244 w 338139"/>
                <a:gd name="connsiteY112" fmla="*/ 111745 h 336550"/>
                <a:gd name="connsiteX113" fmla="*/ 122884 w 338139"/>
                <a:gd name="connsiteY113" fmla="*/ 98599 h 336550"/>
                <a:gd name="connsiteX114" fmla="*/ 109687 w 338139"/>
                <a:gd name="connsiteY114" fmla="*/ 95970 h 336550"/>
                <a:gd name="connsiteX115" fmla="*/ 101770 w 338139"/>
                <a:gd name="connsiteY115" fmla="*/ 101228 h 336550"/>
                <a:gd name="connsiteX116" fmla="*/ 92532 w 338139"/>
                <a:gd name="connsiteY116" fmla="*/ 77565 h 336550"/>
                <a:gd name="connsiteX117" fmla="*/ 103089 w 338139"/>
                <a:gd name="connsiteY117" fmla="*/ 69677 h 336550"/>
                <a:gd name="connsiteX118" fmla="*/ 104409 w 338139"/>
                <a:gd name="connsiteY118" fmla="*/ 56530 h 336550"/>
                <a:gd name="connsiteX119" fmla="*/ 91213 w 338139"/>
                <a:gd name="connsiteY119" fmla="*/ 55215 h 336550"/>
                <a:gd name="connsiteX120" fmla="*/ 81976 w 338139"/>
                <a:gd name="connsiteY120" fmla="*/ 61789 h 336550"/>
                <a:gd name="connsiteX121" fmla="*/ 63501 w 338139"/>
                <a:gd name="connsiteY121" fmla="*/ 36810 h 336550"/>
                <a:gd name="connsiteX122" fmla="*/ 169070 w 338139"/>
                <a:gd name="connsiteY12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139" h="336550">
                  <a:moveTo>
                    <a:pt x="294483" y="53975"/>
                  </a:moveTo>
                  <a:cubicBezTo>
                    <a:pt x="320941" y="84332"/>
                    <a:pt x="338139" y="123927"/>
                    <a:pt x="338139" y="167482"/>
                  </a:cubicBezTo>
                  <a:cubicBezTo>
                    <a:pt x="338139" y="211037"/>
                    <a:pt x="320941" y="250632"/>
                    <a:pt x="294483" y="280988"/>
                  </a:cubicBezTo>
                  <a:cubicBezTo>
                    <a:pt x="287868" y="273069"/>
                    <a:pt x="281253" y="265150"/>
                    <a:pt x="275962" y="257231"/>
                  </a:cubicBezTo>
                  <a:cubicBezTo>
                    <a:pt x="275962" y="257231"/>
                    <a:pt x="275962" y="257231"/>
                    <a:pt x="285222" y="250632"/>
                  </a:cubicBezTo>
                  <a:cubicBezTo>
                    <a:pt x="289191" y="246672"/>
                    <a:pt x="289191" y="241393"/>
                    <a:pt x="286545" y="237433"/>
                  </a:cubicBezTo>
                  <a:cubicBezTo>
                    <a:pt x="282576" y="233474"/>
                    <a:pt x="277285" y="232154"/>
                    <a:pt x="273316" y="236114"/>
                  </a:cubicBezTo>
                  <a:cubicBezTo>
                    <a:pt x="273316" y="236114"/>
                    <a:pt x="273316" y="236114"/>
                    <a:pt x="266701" y="241393"/>
                  </a:cubicBezTo>
                  <a:cubicBezTo>
                    <a:pt x="264055" y="233474"/>
                    <a:pt x="261409" y="226875"/>
                    <a:pt x="258764" y="218956"/>
                  </a:cubicBezTo>
                  <a:cubicBezTo>
                    <a:pt x="258764" y="218956"/>
                    <a:pt x="258764" y="218956"/>
                    <a:pt x="269347" y="212356"/>
                  </a:cubicBezTo>
                  <a:cubicBezTo>
                    <a:pt x="273316" y="209717"/>
                    <a:pt x="274639" y="204437"/>
                    <a:pt x="271993" y="199158"/>
                  </a:cubicBezTo>
                  <a:cubicBezTo>
                    <a:pt x="268024" y="195198"/>
                    <a:pt x="262732" y="193879"/>
                    <a:pt x="258764" y="197838"/>
                  </a:cubicBezTo>
                  <a:cubicBezTo>
                    <a:pt x="258764" y="197838"/>
                    <a:pt x="258764" y="197838"/>
                    <a:pt x="253472" y="200478"/>
                  </a:cubicBezTo>
                  <a:cubicBezTo>
                    <a:pt x="252149" y="192559"/>
                    <a:pt x="250826" y="184640"/>
                    <a:pt x="250826" y="176721"/>
                  </a:cubicBezTo>
                  <a:cubicBezTo>
                    <a:pt x="250826" y="176721"/>
                    <a:pt x="250826" y="176721"/>
                    <a:pt x="260086" y="176721"/>
                  </a:cubicBezTo>
                  <a:cubicBezTo>
                    <a:pt x="265378" y="176721"/>
                    <a:pt x="269347" y="172761"/>
                    <a:pt x="269347" y="167482"/>
                  </a:cubicBezTo>
                  <a:cubicBezTo>
                    <a:pt x="269347" y="162202"/>
                    <a:pt x="265378" y="158243"/>
                    <a:pt x="260086" y="158243"/>
                  </a:cubicBezTo>
                  <a:cubicBezTo>
                    <a:pt x="260086" y="158243"/>
                    <a:pt x="260086" y="158243"/>
                    <a:pt x="250826" y="158243"/>
                  </a:cubicBezTo>
                  <a:cubicBezTo>
                    <a:pt x="250826" y="150324"/>
                    <a:pt x="252149" y="142405"/>
                    <a:pt x="253472" y="134486"/>
                  </a:cubicBezTo>
                  <a:cubicBezTo>
                    <a:pt x="253472" y="134486"/>
                    <a:pt x="253472" y="134486"/>
                    <a:pt x="258764" y="137125"/>
                  </a:cubicBezTo>
                  <a:cubicBezTo>
                    <a:pt x="260086" y="138445"/>
                    <a:pt x="261409" y="139765"/>
                    <a:pt x="264055" y="139765"/>
                  </a:cubicBezTo>
                  <a:cubicBezTo>
                    <a:pt x="266701" y="139765"/>
                    <a:pt x="269347" y="138445"/>
                    <a:pt x="271993" y="135806"/>
                  </a:cubicBezTo>
                  <a:cubicBezTo>
                    <a:pt x="274639" y="130526"/>
                    <a:pt x="273316" y="125247"/>
                    <a:pt x="269347" y="122607"/>
                  </a:cubicBezTo>
                  <a:cubicBezTo>
                    <a:pt x="269347" y="122607"/>
                    <a:pt x="269347" y="122607"/>
                    <a:pt x="258764" y="116008"/>
                  </a:cubicBezTo>
                  <a:cubicBezTo>
                    <a:pt x="261409" y="108089"/>
                    <a:pt x="264055" y="101490"/>
                    <a:pt x="266701" y="93571"/>
                  </a:cubicBezTo>
                  <a:cubicBezTo>
                    <a:pt x="266701" y="93571"/>
                    <a:pt x="266701" y="93571"/>
                    <a:pt x="273316" y="98850"/>
                  </a:cubicBezTo>
                  <a:cubicBezTo>
                    <a:pt x="274639" y="100170"/>
                    <a:pt x="277285" y="101490"/>
                    <a:pt x="278607" y="101490"/>
                  </a:cubicBezTo>
                  <a:cubicBezTo>
                    <a:pt x="281253" y="101490"/>
                    <a:pt x="283899" y="100170"/>
                    <a:pt x="286545" y="97530"/>
                  </a:cubicBezTo>
                  <a:cubicBezTo>
                    <a:pt x="289191" y="93571"/>
                    <a:pt x="289191" y="88291"/>
                    <a:pt x="285222" y="84332"/>
                  </a:cubicBezTo>
                  <a:cubicBezTo>
                    <a:pt x="285222" y="84332"/>
                    <a:pt x="285222" y="84332"/>
                    <a:pt x="275962" y="77732"/>
                  </a:cubicBezTo>
                  <a:cubicBezTo>
                    <a:pt x="281253" y="69813"/>
                    <a:pt x="287868" y="61894"/>
                    <a:pt x="294483" y="53975"/>
                  </a:cubicBezTo>
                  <a:close/>
                  <a:moveTo>
                    <a:pt x="43657" y="53975"/>
                  </a:moveTo>
                  <a:cubicBezTo>
                    <a:pt x="50271" y="61894"/>
                    <a:pt x="56886" y="69813"/>
                    <a:pt x="62177" y="77732"/>
                  </a:cubicBezTo>
                  <a:cubicBezTo>
                    <a:pt x="62177" y="77732"/>
                    <a:pt x="62177" y="77732"/>
                    <a:pt x="52917" y="84332"/>
                  </a:cubicBezTo>
                  <a:cubicBezTo>
                    <a:pt x="48948" y="88291"/>
                    <a:pt x="48948" y="93571"/>
                    <a:pt x="51594" y="97530"/>
                  </a:cubicBezTo>
                  <a:cubicBezTo>
                    <a:pt x="54240" y="100170"/>
                    <a:pt x="56886" y="101490"/>
                    <a:pt x="59532" y="101490"/>
                  </a:cubicBezTo>
                  <a:cubicBezTo>
                    <a:pt x="60855" y="101490"/>
                    <a:pt x="63500" y="100170"/>
                    <a:pt x="64823" y="98850"/>
                  </a:cubicBezTo>
                  <a:cubicBezTo>
                    <a:pt x="64823" y="98850"/>
                    <a:pt x="64823" y="98850"/>
                    <a:pt x="71438" y="93571"/>
                  </a:cubicBezTo>
                  <a:cubicBezTo>
                    <a:pt x="74084" y="101490"/>
                    <a:pt x="76730" y="108089"/>
                    <a:pt x="79375" y="116008"/>
                  </a:cubicBezTo>
                  <a:cubicBezTo>
                    <a:pt x="79375" y="116008"/>
                    <a:pt x="79375" y="116008"/>
                    <a:pt x="68792" y="122607"/>
                  </a:cubicBezTo>
                  <a:cubicBezTo>
                    <a:pt x="64823" y="125247"/>
                    <a:pt x="63500" y="130526"/>
                    <a:pt x="66146" y="135806"/>
                  </a:cubicBezTo>
                  <a:cubicBezTo>
                    <a:pt x="68792" y="138445"/>
                    <a:pt x="71438" y="139765"/>
                    <a:pt x="74084" y="139765"/>
                  </a:cubicBezTo>
                  <a:cubicBezTo>
                    <a:pt x="76730" y="139765"/>
                    <a:pt x="78053" y="138445"/>
                    <a:pt x="79375" y="137125"/>
                  </a:cubicBezTo>
                  <a:cubicBezTo>
                    <a:pt x="79375" y="137125"/>
                    <a:pt x="79375" y="137125"/>
                    <a:pt x="84667" y="134486"/>
                  </a:cubicBezTo>
                  <a:cubicBezTo>
                    <a:pt x="85990" y="142405"/>
                    <a:pt x="87313" y="150324"/>
                    <a:pt x="87313" y="158243"/>
                  </a:cubicBezTo>
                  <a:cubicBezTo>
                    <a:pt x="87313" y="158243"/>
                    <a:pt x="87313" y="158243"/>
                    <a:pt x="78053" y="158243"/>
                  </a:cubicBezTo>
                  <a:cubicBezTo>
                    <a:pt x="72761" y="158243"/>
                    <a:pt x="68792" y="162202"/>
                    <a:pt x="68792" y="167482"/>
                  </a:cubicBezTo>
                  <a:cubicBezTo>
                    <a:pt x="68792" y="172761"/>
                    <a:pt x="72761" y="176721"/>
                    <a:pt x="78053" y="176721"/>
                  </a:cubicBezTo>
                  <a:cubicBezTo>
                    <a:pt x="78053" y="176721"/>
                    <a:pt x="78053" y="176721"/>
                    <a:pt x="87313" y="176721"/>
                  </a:cubicBezTo>
                  <a:cubicBezTo>
                    <a:pt x="87313" y="184640"/>
                    <a:pt x="85990" y="192559"/>
                    <a:pt x="84667" y="200478"/>
                  </a:cubicBezTo>
                  <a:cubicBezTo>
                    <a:pt x="84667" y="200478"/>
                    <a:pt x="84667" y="200478"/>
                    <a:pt x="79375" y="197838"/>
                  </a:cubicBezTo>
                  <a:cubicBezTo>
                    <a:pt x="75407" y="193879"/>
                    <a:pt x="70115" y="195198"/>
                    <a:pt x="66146" y="199158"/>
                  </a:cubicBezTo>
                  <a:cubicBezTo>
                    <a:pt x="63500" y="204437"/>
                    <a:pt x="64823" y="209717"/>
                    <a:pt x="68792" y="212356"/>
                  </a:cubicBezTo>
                  <a:cubicBezTo>
                    <a:pt x="68792" y="212356"/>
                    <a:pt x="68792" y="212356"/>
                    <a:pt x="79375" y="218956"/>
                  </a:cubicBezTo>
                  <a:cubicBezTo>
                    <a:pt x="76730" y="226875"/>
                    <a:pt x="74084" y="233474"/>
                    <a:pt x="71438" y="241393"/>
                  </a:cubicBezTo>
                  <a:cubicBezTo>
                    <a:pt x="71438" y="241393"/>
                    <a:pt x="71438" y="241393"/>
                    <a:pt x="64823" y="236114"/>
                  </a:cubicBezTo>
                  <a:cubicBezTo>
                    <a:pt x="60855" y="232154"/>
                    <a:pt x="55563" y="233474"/>
                    <a:pt x="51594" y="237433"/>
                  </a:cubicBezTo>
                  <a:cubicBezTo>
                    <a:pt x="48948" y="241393"/>
                    <a:pt x="48948" y="246672"/>
                    <a:pt x="52917" y="250632"/>
                  </a:cubicBezTo>
                  <a:cubicBezTo>
                    <a:pt x="52917" y="250632"/>
                    <a:pt x="52917" y="250632"/>
                    <a:pt x="62177" y="257231"/>
                  </a:cubicBezTo>
                  <a:cubicBezTo>
                    <a:pt x="56886" y="265150"/>
                    <a:pt x="50271" y="273069"/>
                    <a:pt x="43657" y="280988"/>
                  </a:cubicBezTo>
                  <a:cubicBezTo>
                    <a:pt x="17198" y="250632"/>
                    <a:pt x="0" y="211037"/>
                    <a:pt x="0" y="167482"/>
                  </a:cubicBezTo>
                  <a:cubicBezTo>
                    <a:pt x="0" y="123927"/>
                    <a:pt x="17198" y="84332"/>
                    <a:pt x="43657" y="53975"/>
                  </a:cubicBezTo>
                  <a:close/>
                  <a:moveTo>
                    <a:pt x="169070" y="0"/>
                  </a:moveTo>
                  <a:cubicBezTo>
                    <a:pt x="208658" y="0"/>
                    <a:pt x="245608" y="14461"/>
                    <a:pt x="274639" y="36810"/>
                  </a:cubicBezTo>
                  <a:cubicBezTo>
                    <a:pt x="268041" y="44698"/>
                    <a:pt x="261443" y="53900"/>
                    <a:pt x="256164" y="61789"/>
                  </a:cubicBezTo>
                  <a:cubicBezTo>
                    <a:pt x="256164" y="61789"/>
                    <a:pt x="256164" y="61789"/>
                    <a:pt x="246927" y="55215"/>
                  </a:cubicBezTo>
                  <a:cubicBezTo>
                    <a:pt x="242968" y="51271"/>
                    <a:pt x="237690" y="52586"/>
                    <a:pt x="233731" y="56530"/>
                  </a:cubicBezTo>
                  <a:cubicBezTo>
                    <a:pt x="231092" y="60474"/>
                    <a:pt x="231092" y="65733"/>
                    <a:pt x="235051" y="69677"/>
                  </a:cubicBezTo>
                  <a:cubicBezTo>
                    <a:pt x="235051" y="69677"/>
                    <a:pt x="235051" y="69677"/>
                    <a:pt x="245608" y="77565"/>
                  </a:cubicBezTo>
                  <a:cubicBezTo>
                    <a:pt x="241649" y="85452"/>
                    <a:pt x="239009" y="93340"/>
                    <a:pt x="236370" y="101228"/>
                  </a:cubicBezTo>
                  <a:cubicBezTo>
                    <a:pt x="236370" y="101228"/>
                    <a:pt x="236370" y="101228"/>
                    <a:pt x="228453" y="95970"/>
                  </a:cubicBezTo>
                  <a:cubicBezTo>
                    <a:pt x="224494" y="93340"/>
                    <a:pt x="217896" y="94655"/>
                    <a:pt x="215256" y="98599"/>
                  </a:cubicBezTo>
                  <a:cubicBezTo>
                    <a:pt x="212617" y="102543"/>
                    <a:pt x="213937" y="109116"/>
                    <a:pt x="217896" y="111745"/>
                  </a:cubicBezTo>
                  <a:cubicBezTo>
                    <a:pt x="217896" y="111745"/>
                    <a:pt x="217896" y="111745"/>
                    <a:pt x="229772" y="119633"/>
                  </a:cubicBezTo>
                  <a:cubicBezTo>
                    <a:pt x="227133" y="132780"/>
                    <a:pt x="224494" y="145926"/>
                    <a:pt x="224494" y="159073"/>
                  </a:cubicBezTo>
                  <a:cubicBezTo>
                    <a:pt x="224494" y="159073"/>
                    <a:pt x="224494" y="159073"/>
                    <a:pt x="215256" y="159073"/>
                  </a:cubicBezTo>
                  <a:cubicBezTo>
                    <a:pt x="209978" y="159073"/>
                    <a:pt x="204700" y="163017"/>
                    <a:pt x="204700" y="168275"/>
                  </a:cubicBezTo>
                  <a:cubicBezTo>
                    <a:pt x="204700" y="173534"/>
                    <a:pt x="209978" y="177478"/>
                    <a:pt x="215256" y="177478"/>
                  </a:cubicBezTo>
                  <a:cubicBezTo>
                    <a:pt x="215256" y="177478"/>
                    <a:pt x="215256" y="177478"/>
                    <a:pt x="224494" y="177478"/>
                  </a:cubicBezTo>
                  <a:cubicBezTo>
                    <a:pt x="224494" y="190624"/>
                    <a:pt x="227133" y="203771"/>
                    <a:pt x="229772" y="216917"/>
                  </a:cubicBezTo>
                  <a:cubicBezTo>
                    <a:pt x="229772" y="216917"/>
                    <a:pt x="229772" y="216917"/>
                    <a:pt x="217896" y="224805"/>
                  </a:cubicBezTo>
                  <a:cubicBezTo>
                    <a:pt x="213937" y="227434"/>
                    <a:pt x="212617" y="234008"/>
                    <a:pt x="215256" y="237952"/>
                  </a:cubicBezTo>
                  <a:cubicBezTo>
                    <a:pt x="217896" y="240581"/>
                    <a:pt x="220535" y="241896"/>
                    <a:pt x="223174" y="241896"/>
                  </a:cubicBezTo>
                  <a:cubicBezTo>
                    <a:pt x="224494" y="241896"/>
                    <a:pt x="227133" y="241896"/>
                    <a:pt x="228453" y="240581"/>
                  </a:cubicBezTo>
                  <a:cubicBezTo>
                    <a:pt x="228453" y="240581"/>
                    <a:pt x="228453" y="240581"/>
                    <a:pt x="236370" y="235322"/>
                  </a:cubicBezTo>
                  <a:cubicBezTo>
                    <a:pt x="239009" y="243210"/>
                    <a:pt x="241649" y="251098"/>
                    <a:pt x="245608" y="258986"/>
                  </a:cubicBezTo>
                  <a:cubicBezTo>
                    <a:pt x="245608" y="258986"/>
                    <a:pt x="245608" y="258986"/>
                    <a:pt x="235051" y="266874"/>
                  </a:cubicBezTo>
                  <a:cubicBezTo>
                    <a:pt x="231092" y="270818"/>
                    <a:pt x="231092" y="276076"/>
                    <a:pt x="233731" y="280020"/>
                  </a:cubicBezTo>
                  <a:cubicBezTo>
                    <a:pt x="236370" y="282650"/>
                    <a:pt x="239009" y="283964"/>
                    <a:pt x="241649" y="283964"/>
                  </a:cubicBezTo>
                  <a:cubicBezTo>
                    <a:pt x="242968" y="283964"/>
                    <a:pt x="245608" y="282650"/>
                    <a:pt x="246927" y="281335"/>
                  </a:cubicBezTo>
                  <a:lnTo>
                    <a:pt x="256164" y="274762"/>
                  </a:lnTo>
                  <a:cubicBezTo>
                    <a:pt x="261443" y="282650"/>
                    <a:pt x="268041" y="291852"/>
                    <a:pt x="274639" y="299740"/>
                  </a:cubicBezTo>
                  <a:cubicBezTo>
                    <a:pt x="245608" y="322089"/>
                    <a:pt x="208658" y="336550"/>
                    <a:pt x="169070" y="336550"/>
                  </a:cubicBezTo>
                  <a:cubicBezTo>
                    <a:pt x="129482" y="336550"/>
                    <a:pt x="92532" y="322089"/>
                    <a:pt x="63501" y="299740"/>
                  </a:cubicBezTo>
                  <a:cubicBezTo>
                    <a:pt x="70099" y="291852"/>
                    <a:pt x="76697" y="282650"/>
                    <a:pt x="81976" y="274762"/>
                  </a:cubicBezTo>
                  <a:cubicBezTo>
                    <a:pt x="81976" y="274762"/>
                    <a:pt x="81976" y="274762"/>
                    <a:pt x="91213" y="281335"/>
                  </a:cubicBezTo>
                  <a:cubicBezTo>
                    <a:pt x="92532" y="282650"/>
                    <a:pt x="95172" y="283964"/>
                    <a:pt x="96491" y="283964"/>
                  </a:cubicBezTo>
                  <a:cubicBezTo>
                    <a:pt x="99131" y="283964"/>
                    <a:pt x="101770" y="282650"/>
                    <a:pt x="104409" y="280020"/>
                  </a:cubicBezTo>
                  <a:cubicBezTo>
                    <a:pt x="107048" y="276076"/>
                    <a:pt x="107048" y="270818"/>
                    <a:pt x="103089" y="266874"/>
                  </a:cubicBezTo>
                  <a:cubicBezTo>
                    <a:pt x="103089" y="266874"/>
                    <a:pt x="103089" y="266874"/>
                    <a:pt x="92532" y="258986"/>
                  </a:cubicBezTo>
                  <a:cubicBezTo>
                    <a:pt x="96491" y="251098"/>
                    <a:pt x="99131" y="243210"/>
                    <a:pt x="101770" y="235322"/>
                  </a:cubicBezTo>
                  <a:cubicBezTo>
                    <a:pt x="101770" y="235322"/>
                    <a:pt x="101770" y="235322"/>
                    <a:pt x="109687" y="240581"/>
                  </a:cubicBezTo>
                  <a:cubicBezTo>
                    <a:pt x="111007" y="241896"/>
                    <a:pt x="112327" y="241896"/>
                    <a:pt x="114966" y="241896"/>
                  </a:cubicBezTo>
                  <a:cubicBezTo>
                    <a:pt x="117605" y="241896"/>
                    <a:pt x="120244" y="240581"/>
                    <a:pt x="122884" y="237952"/>
                  </a:cubicBezTo>
                  <a:cubicBezTo>
                    <a:pt x="125523" y="234008"/>
                    <a:pt x="124203" y="227434"/>
                    <a:pt x="120244" y="224805"/>
                  </a:cubicBezTo>
                  <a:cubicBezTo>
                    <a:pt x="120244" y="224805"/>
                    <a:pt x="120244" y="224805"/>
                    <a:pt x="108368" y="216917"/>
                  </a:cubicBezTo>
                  <a:cubicBezTo>
                    <a:pt x="111007" y="203771"/>
                    <a:pt x="113646" y="190624"/>
                    <a:pt x="113646" y="177478"/>
                  </a:cubicBezTo>
                  <a:cubicBezTo>
                    <a:pt x="113646" y="177478"/>
                    <a:pt x="113646" y="177478"/>
                    <a:pt x="122884" y="177478"/>
                  </a:cubicBezTo>
                  <a:cubicBezTo>
                    <a:pt x="128162" y="177478"/>
                    <a:pt x="133440" y="173534"/>
                    <a:pt x="133440" y="168275"/>
                  </a:cubicBezTo>
                  <a:cubicBezTo>
                    <a:pt x="133440" y="163017"/>
                    <a:pt x="128162" y="159073"/>
                    <a:pt x="122884" y="159073"/>
                  </a:cubicBezTo>
                  <a:cubicBezTo>
                    <a:pt x="122884" y="159073"/>
                    <a:pt x="122884" y="159073"/>
                    <a:pt x="113646" y="159073"/>
                  </a:cubicBezTo>
                  <a:cubicBezTo>
                    <a:pt x="113646" y="145926"/>
                    <a:pt x="111007" y="132780"/>
                    <a:pt x="108368" y="119633"/>
                  </a:cubicBezTo>
                  <a:cubicBezTo>
                    <a:pt x="108368" y="119633"/>
                    <a:pt x="108368" y="119633"/>
                    <a:pt x="120244" y="111745"/>
                  </a:cubicBezTo>
                  <a:cubicBezTo>
                    <a:pt x="124203" y="109116"/>
                    <a:pt x="125523" y="102543"/>
                    <a:pt x="122884" y="98599"/>
                  </a:cubicBezTo>
                  <a:cubicBezTo>
                    <a:pt x="120244" y="94655"/>
                    <a:pt x="113646" y="93340"/>
                    <a:pt x="109687" y="95970"/>
                  </a:cubicBezTo>
                  <a:cubicBezTo>
                    <a:pt x="109687" y="95970"/>
                    <a:pt x="109687" y="95970"/>
                    <a:pt x="101770" y="101228"/>
                  </a:cubicBezTo>
                  <a:cubicBezTo>
                    <a:pt x="99131" y="93340"/>
                    <a:pt x="96491" y="85452"/>
                    <a:pt x="92532" y="77565"/>
                  </a:cubicBezTo>
                  <a:cubicBezTo>
                    <a:pt x="92532" y="77565"/>
                    <a:pt x="92532" y="77565"/>
                    <a:pt x="103089" y="69677"/>
                  </a:cubicBezTo>
                  <a:cubicBezTo>
                    <a:pt x="107048" y="65733"/>
                    <a:pt x="107048" y="60474"/>
                    <a:pt x="104409" y="56530"/>
                  </a:cubicBezTo>
                  <a:cubicBezTo>
                    <a:pt x="100450" y="52586"/>
                    <a:pt x="95172" y="51271"/>
                    <a:pt x="91213" y="55215"/>
                  </a:cubicBezTo>
                  <a:cubicBezTo>
                    <a:pt x="91213" y="55215"/>
                    <a:pt x="91213" y="55215"/>
                    <a:pt x="81976" y="61789"/>
                  </a:cubicBezTo>
                  <a:cubicBezTo>
                    <a:pt x="76697" y="53900"/>
                    <a:pt x="70099" y="44698"/>
                    <a:pt x="63501" y="36810"/>
                  </a:cubicBezTo>
                  <a:cubicBezTo>
                    <a:pt x="92532" y="14461"/>
                    <a:pt x="129482" y="0"/>
                    <a:pt x="169070"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任意多边形 35">
              <a:extLst>
                <a:ext uri="{FF2B5EF4-FFF2-40B4-BE49-F238E27FC236}">
                  <a16:creationId xmlns:a16="http://schemas.microsoft.com/office/drawing/2014/main" id="{D18FCF3F-E348-4934-A416-08B6E582F59C}"/>
                </a:ext>
              </a:extLst>
            </p:cNvPr>
            <p:cNvSpPr/>
            <p:nvPr/>
          </p:nvSpPr>
          <p:spPr bwMode="auto">
            <a:xfrm>
              <a:off x="6703733"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20000"/>
            </a:bodyPr>
            <a:lstStyle/>
            <a:p>
              <a:pPr algn="ctr"/>
              <a:r>
                <a:rPr lang="en-US" altLang="zh-CN" sz="3200" dirty="0">
                  <a:solidFill>
                    <a:schemeClr val="accent4">
                      <a:lumMod val="100000"/>
                    </a:schemeClr>
                  </a:solidFill>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27" name="矩形 23">
              <a:extLst>
                <a:ext uri="{FF2B5EF4-FFF2-40B4-BE49-F238E27FC236}">
                  <a16:creationId xmlns:a16="http://schemas.microsoft.com/office/drawing/2014/main" id="{26F4FB26-BD11-46D6-866F-79EE495F5C49}"/>
                </a:ext>
              </a:extLst>
            </p:cNvPr>
            <p:cNvSpPr/>
            <p:nvPr/>
          </p:nvSpPr>
          <p:spPr bwMode="auto">
            <a:xfrm>
              <a:off x="8167216" y="3266531"/>
              <a:ext cx="588553" cy="272806"/>
            </a:xfrm>
            <a:prstGeom prst="rect">
              <a:avLst/>
            </a:prstGeom>
            <a:solidFill>
              <a:schemeClr val="accent4">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lưỡi</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tầm</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sét</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8" name="Rounded Rectangle 43">
            <a:extLst>
              <a:ext uri="{FF2B5EF4-FFF2-40B4-BE49-F238E27FC236}">
                <a16:creationId xmlns:a16="http://schemas.microsoft.com/office/drawing/2014/main" id="{1DF2BE95-B978-4426-B5B0-D65CEB233A57}"/>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extLst>
      <p:ext uri="{BB962C8B-B14F-4D97-AF65-F5344CB8AC3E}">
        <p14:creationId xmlns:p14="http://schemas.microsoft.com/office/powerpoint/2010/main" val="19780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fltVal val="0.5"/>
                                          </p:val>
                                        </p:tav>
                                        <p:tav tm="100000">
                                          <p:val>
                                            <p:strVal val="#ppt_x"/>
                                          </p:val>
                                        </p:tav>
                                      </p:tavLst>
                                    </p:anim>
                                    <p:anim calcmode="lin" valueType="num">
                                      <p:cBhvr>
                                        <p:cTn id="19" dur="500" fill="hold"/>
                                        <p:tgtEl>
                                          <p:spTgt spid="18"/>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fltVal val="0.5"/>
                                          </p:val>
                                        </p:tav>
                                        <p:tav tm="100000">
                                          <p:val>
                                            <p:strVal val="#ppt_x"/>
                                          </p:val>
                                        </p:tav>
                                      </p:tavLst>
                                    </p:anim>
                                    <p:anim calcmode="lin" valueType="num">
                                      <p:cBhvr>
                                        <p:cTn id="27"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3">
            <a:extLst>
              <a:ext uri="{FF2B5EF4-FFF2-40B4-BE49-F238E27FC236}">
                <a16:creationId xmlns:a16="http://schemas.microsoft.com/office/drawing/2014/main" id="{0AA62BB4-087A-4B7E-BBB5-FB3FAB4CF331}"/>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LUYỆN ĐỌC CÂU</a:t>
            </a:r>
            <a:r>
              <a:rPr kumimoji="0" lang="en-US" sz="3600" b="1" i="0" u="none" strike="noStrike" kern="1200" cap="none" spc="0" normalizeH="0" noProof="0" dirty="0">
                <a:ln>
                  <a:noFill/>
                </a:ln>
                <a:solidFill>
                  <a:prstClr val="white"/>
                </a:solidFill>
                <a:effectLst/>
                <a:uLnTx/>
                <a:uFillTx/>
                <a:latin typeface="Calibri"/>
                <a:ea typeface="+mn-ea"/>
                <a:cs typeface="+mn-cs"/>
              </a:rPr>
              <a:t> DÀI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E210D71-44D9-46FC-A5F3-34D46F354ECF}"/>
              </a:ext>
            </a:extLst>
          </p:cNvPr>
          <p:cNvSpPr/>
          <p:nvPr/>
        </p:nvSpPr>
        <p:spPr>
          <a:xfrm>
            <a:off x="785137" y="1766044"/>
            <a:ext cx="10486162" cy="2025619"/>
          </a:xfrm>
          <a:prstGeom prst="rect">
            <a:avLst/>
          </a:prstGeom>
          <a:ln>
            <a:noFill/>
          </a:ln>
        </p:spPr>
        <p:txBody>
          <a:bodyPr wrap="square">
            <a:spAutoFit/>
          </a:bodyPr>
          <a:lstStyle/>
          <a:p>
            <a:pPr algn="just">
              <a:lnSpc>
                <a:spcPct val="120000"/>
              </a:lnSpc>
              <a:spcAft>
                <a:spcPts val="800"/>
              </a:spcAft>
            </a:pP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xưa,</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 một năm trời nắng hạn rất lâu,</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ruộng đồng nứt nẻ,</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cây cỏ trụi trơ,</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chim muông khát khô cả họng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819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6"/>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7"/>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7"/>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7"/>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pic>
        <p:nvPicPr>
          <p:cNvPr id="8" name="Picture 7">
            <a:extLst>
              <a:ext uri="{FF2B5EF4-FFF2-40B4-BE49-F238E27FC236}">
                <a16:creationId xmlns:a16="http://schemas.microsoft.com/office/drawing/2014/main" id="{A0177690-A408-4C95-AD00-1CB2DBF79357}"/>
              </a:ext>
            </a:extLst>
          </p:cNvPr>
          <p:cNvPicPr>
            <a:picLocks noChangeAspect="1"/>
          </p:cNvPicPr>
          <p:nvPr/>
        </p:nvPicPr>
        <p:blipFill>
          <a:blip r:embed="rId8"/>
          <a:stretch>
            <a:fillRect/>
          </a:stretch>
        </p:blipFill>
        <p:spPr>
          <a:xfrm>
            <a:off x="0" y="106705"/>
            <a:ext cx="2995617" cy="670316"/>
          </a:xfrm>
          <a:prstGeom prst="rect">
            <a:avLst/>
          </a:prstGeom>
        </p:spPr>
      </p:pic>
      <p:grpSp>
        <p:nvGrpSpPr>
          <p:cNvPr id="10" name="Group 9">
            <a:extLst>
              <a:ext uri="{FF2B5EF4-FFF2-40B4-BE49-F238E27FC236}">
                <a16:creationId xmlns:a16="http://schemas.microsoft.com/office/drawing/2014/main" id="{2E3A9F70-459F-4ED3-9E9A-45BBCD15710F}"/>
              </a:ext>
            </a:extLst>
          </p:cNvPr>
          <p:cNvGrpSpPr/>
          <p:nvPr/>
        </p:nvGrpSpPr>
        <p:grpSpPr>
          <a:xfrm>
            <a:off x="73127" y="594300"/>
            <a:ext cx="10728224" cy="1158300"/>
            <a:chOff x="856327" y="920788"/>
            <a:chExt cx="9001489" cy="1370556"/>
          </a:xfrm>
        </p:grpSpPr>
        <p:sp>
          <p:nvSpPr>
            <p:cNvPr id="12" name="Rounded Rectangle 18">
              <a:extLst>
                <a:ext uri="{FF2B5EF4-FFF2-40B4-BE49-F238E27FC236}">
                  <a16:creationId xmlns:a16="http://schemas.microsoft.com/office/drawing/2014/main" id="{9B7B62A1-7818-41B2-9F68-B9877A6BBFF5}"/>
                </a:ext>
              </a:extLst>
            </p:cNvPr>
            <p:cNvSpPr/>
            <p:nvPr/>
          </p:nvSpPr>
          <p:spPr>
            <a:xfrm>
              <a:off x="1001579" y="1036000"/>
              <a:ext cx="8856237"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856327" y="920788"/>
              <a:ext cx="428490" cy="634396"/>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20" name="Group 19">
            <a:extLst>
              <a:ext uri="{FF2B5EF4-FFF2-40B4-BE49-F238E27FC236}">
                <a16:creationId xmlns:a16="http://schemas.microsoft.com/office/drawing/2014/main" id="{1F2AFF3F-89A6-4980-9E0A-55777871863C}"/>
              </a:ext>
            </a:extLst>
          </p:cNvPr>
          <p:cNvGrpSpPr/>
          <p:nvPr/>
        </p:nvGrpSpPr>
        <p:grpSpPr>
          <a:xfrm>
            <a:off x="0" y="1705254"/>
            <a:ext cx="10810875" cy="2247621"/>
            <a:chOff x="937075" y="818289"/>
            <a:chExt cx="10937588" cy="2852289"/>
          </a:xfrm>
        </p:grpSpPr>
        <p:sp>
          <p:nvSpPr>
            <p:cNvPr id="21" name="Rounded Rectangle 24">
              <a:extLst>
                <a:ext uri="{FF2B5EF4-FFF2-40B4-BE49-F238E27FC236}">
                  <a16:creationId xmlns:a16="http://schemas.microsoft.com/office/drawing/2014/main" id="{28639FB1-1848-461E-9C22-5D77861F4DAD}"/>
                </a:ext>
              </a:extLst>
            </p:cNvPr>
            <p:cNvSpPr/>
            <p:nvPr/>
          </p:nvSpPr>
          <p:spPr>
            <a:xfrm>
              <a:off x="1179004" y="940709"/>
              <a:ext cx="10695659" cy="2729869"/>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2" name="Group 21">
              <a:extLst>
                <a:ext uri="{FF2B5EF4-FFF2-40B4-BE49-F238E27FC236}">
                  <a16:creationId xmlns:a16="http://schemas.microsoft.com/office/drawing/2014/main" id="{B33B8EDD-035B-42AB-900C-2D8E1B00CA7F}"/>
                </a:ext>
              </a:extLst>
            </p:cNvPr>
            <p:cNvGrpSpPr/>
            <p:nvPr/>
          </p:nvGrpSpPr>
          <p:grpSpPr>
            <a:xfrm>
              <a:off x="937075" y="818289"/>
              <a:ext cx="547383" cy="628535"/>
              <a:chOff x="841539" y="777345"/>
              <a:chExt cx="547383" cy="628535"/>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5" name="Group 24">
            <a:extLst>
              <a:ext uri="{FF2B5EF4-FFF2-40B4-BE49-F238E27FC236}">
                <a16:creationId xmlns:a16="http://schemas.microsoft.com/office/drawing/2014/main" id="{6B8A91EF-6797-4B18-8D30-519B6D5732D9}"/>
              </a:ext>
            </a:extLst>
          </p:cNvPr>
          <p:cNvGrpSpPr/>
          <p:nvPr/>
        </p:nvGrpSpPr>
        <p:grpSpPr>
          <a:xfrm>
            <a:off x="0" y="3927550"/>
            <a:ext cx="10915650" cy="2558974"/>
            <a:chOff x="634815" y="1164235"/>
            <a:chExt cx="10108685" cy="2095774"/>
          </a:xfrm>
        </p:grpSpPr>
        <p:sp>
          <p:nvSpPr>
            <p:cNvPr id="26" name="Rounded Rectangle 15">
              <a:extLst>
                <a:ext uri="{FF2B5EF4-FFF2-40B4-BE49-F238E27FC236}">
                  <a16:creationId xmlns:a16="http://schemas.microsoft.com/office/drawing/2014/main" id="{30B6FD4D-F7AF-472E-9D37-C80F153C5CB1}"/>
                </a:ext>
              </a:extLst>
            </p:cNvPr>
            <p:cNvSpPr/>
            <p:nvPr/>
          </p:nvSpPr>
          <p:spPr>
            <a:xfrm>
              <a:off x="861224" y="1234682"/>
              <a:ext cx="9882276" cy="2025327"/>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7" name="Group 26">
              <a:extLst>
                <a:ext uri="{FF2B5EF4-FFF2-40B4-BE49-F238E27FC236}">
                  <a16:creationId xmlns:a16="http://schemas.microsoft.com/office/drawing/2014/main" id="{A6335612-0F6C-42E8-A472-EB8E9260C50A}"/>
                </a:ext>
              </a:extLst>
            </p:cNvPr>
            <p:cNvGrpSpPr/>
            <p:nvPr/>
          </p:nvGrpSpPr>
          <p:grpSpPr>
            <a:xfrm>
              <a:off x="634815" y="1164235"/>
              <a:ext cx="409786" cy="398611"/>
              <a:chOff x="730351" y="1014107"/>
              <a:chExt cx="409786" cy="398611"/>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spTree>
    <p:extLst>
      <p:ext uri="{BB962C8B-B14F-4D97-AF65-F5344CB8AC3E}">
        <p14:creationId xmlns:p14="http://schemas.microsoft.com/office/powerpoint/2010/main" val="12784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A65817A-1E8D-4274-98E4-B69B1FD00AB9}"/>
              </a:ext>
            </a:extLst>
          </p:cNvPr>
          <p:cNvGrpSpPr/>
          <p:nvPr/>
        </p:nvGrpSpPr>
        <p:grpSpPr>
          <a:xfrm>
            <a:off x="5833020" y="1633977"/>
            <a:ext cx="5158854" cy="2613541"/>
            <a:chOff x="6138355" y="864494"/>
            <a:chExt cx="5158854" cy="2613541"/>
          </a:xfrm>
        </p:grpSpPr>
        <p:sp>
          <p:nvSpPr>
            <p:cNvPr id="8" name="Rounded Rectangle 40">
              <a:extLst>
                <a:ext uri="{FF2B5EF4-FFF2-40B4-BE49-F238E27FC236}">
                  <a16:creationId xmlns:a16="http://schemas.microsoft.com/office/drawing/2014/main" id="{092CEEC6-1891-4A48-904D-D538506CE20B}"/>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defRPr/>
              </a:pPr>
              <a:endParaRPr lang="en-US" sz="2800" b="1">
                <a:ln w="28575">
                  <a:solidFill>
                    <a:prstClr val="white"/>
                  </a:solidFill>
                </a:ln>
                <a:solidFill>
                  <a:srgbClr val="006600"/>
                </a:solidFill>
                <a:latin typeface="SVN-Cookies" panose="02040603050506020204" pitchFamily="18" charset="0"/>
              </a:endParaRPr>
            </a:p>
          </p:txBody>
        </p:sp>
        <p:pic>
          <p:nvPicPr>
            <p:cNvPr id="9" name="Picture 8">
              <a:extLst>
                <a:ext uri="{FF2B5EF4-FFF2-40B4-BE49-F238E27FC236}">
                  <a16:creationId xmlns:a16="http://schemas.microsoft.com/office/drawing/2014/main" id="{3F5F426F-188C-47AE-BF5D-B8406F8659D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10" name="Picture 9">
            <a:extLst>
              <a:ext uri="{FF2B5EF4-FFF2-40B4-BE49-F238E27FC236}">
                <a16:creationId xmlns:a16="http://schemas.microsoft.com/office/drawing/2014/main" id="{A51E91F6-C4F4-4258-B449-8BC1C00E874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11" name="Picture 10">
            <a:extLst>
              <a:ext uri="{FF2B5EF4-FFF2-40B4-BE49-F238E27FC236}">
                <a16:creationId xmlns:a16="http://schemas.microsoft.com/office/drawing/2014/main" id="{B29F8EC9-85B6-4E4A-8B04-9C69F88BB704}"/>
              </a:ext>
            </a:extLst>
          </p:cNvPr>
          <p:cNvPicPr>
            <a:picLocks noChangeAspect="1"/>
          </p:cNvPicPr>
          <p:nvPr/>
        </p:nvPicPr>
        <p:blipFill>
          <a:blip r:embed="rId7"/>
          <a:stretch>
            <a:fillRect/>
          </a:stretch>
        </p:blipFill>
        <p:spPr>
          <a:xfrm>
            <a:off x="3926954" y="802475"/>
            <a:ext cx="4054191" cy="859611"/>
          </a:xfrm>
          <a:prstGeom prst="rect">
            <a:avLst/>
          </a:prstGeom>
        </p:spPr>
      </p:pic>
      <p:pic>
        <p:nvPicPr>
          <p:cNvPr id="12" name="Picture 11">
            <a:extLst>
              <a:ext uri="{FF2B5EF4-FFF2-40B4-BE49-F238E27FC236}">
                <a16:creationId xmlns:a16="http://schemas.microsoft.com/office/drawing/2014/main" id="{AC0481E9-2352-4864-8DA7-59E9ACA5E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3" name="Picture 12">
            <a:extLst>
              <a:ext uri="{FF2B5EF4-FFF2-40B4-BE49-F238E27FC236}">
                <a16:creationId xmlns:a16="http://schemas.microsoft.com/office/drawing/2014/main" id="{2C9EF109-3247-4456-AC82-A3A0B661F1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4" name="Picture 13">
            <a:extLst>
              <a:ext uri="{FF2B5EF4-FFF2-40B4-BE49-F238E27FC236}">
                <a16:creationId xmlns:a16="http://schemas.microsoft.com/office/drawing/2014/main" id="{6B76DEE2-52D8-4FAE-A4C1-CDC0141DBF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420719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6"/>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7"/>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7"/>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7"/>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73127" y="594300"/>
            <a:ext cx="510686" cy="536148"/>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5462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2" name="Group 21">
            <a:extLst>
              <a:ext uri="{FF2B5EF4-FFF2-40B4-BE49-F238E27FC236}">
                <a16:creationId xmlns:a16="http://schemas.microsoft.com/office/drawing/2014/main" id="{B33B8EDD-035B-42AB-900C-2D8E1B00CA7F}"/>
              </a:ext>
            </a:extLst>
          </p:cNvPr>
          <p:cNvGrpSpPr/>
          <p:nvPr/>
        </p:nvGrpSpPr>
        <p:grpSpPr>
          <a:xfrm>
            <a:off x="85725" y="1705254"/>
            <a:ext cx="541042" cy="465103"/>
            <a:chOff x="841539" y="777345"/>
            <a:chExt cx="547383" cy="590228"/>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50145" y="777345"/>
              <a:ext cx="307264" cy="5858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8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335612-0F6C-42E8-A472-EB8E9260C50A}"/>
              </a:ext>
            </a:extLst>
          </p:cNvPr>
          <p:cNvGrpSpPr/>
          <p:nvPr/>
        </p:nvGrpSpPr>
        <p:grpSpPr>
          <a:xfrm>
            <a:off x="142875" y="3918025"/>
            <a:ext cx="442499" cy="486710"/>
            <a:chOff x="730351" y="1014107"/>
            <a:chExt cx="409786" cy="398611"/>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26404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2576</Words>
  <Application>Microsoft Office PowerPoint</Application>
  <PresentationFormat>Widescreen</PresentationFormat>
  <Paragraphs>157</Paragraphs>
  <Slides>25</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微软雅黑</vt:lpstr>
      <vt:lpstr>Arial</vt:lpstr>
      <vt:lpstr>Arial-Rounded</vt:lpstr>
      <vt:lpstr>Calibri</vt:lpstr>
      <vt:lpstr>Calibri Light</vt:lpstr>
      <vt:lpstr>等线</vt:lpstr>
      <vt:lpstr>inpin heiti</vt:lpstr>
      <vt:lpstr>SVN-Cookies</vt:lpstr>
      <vt:lpstr>字魂36号-正文宋楷</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54</cp:revision>
  <dcterms:created xsi:type="dcterms:W3CDTF">2022-10-15T03:58:51Z</dcterms:created>
  <dcterms:modified xsi:type="dcterms:W3CDTF">2023-01-30T01:10:03Z</dcterms:modified>
</cp:coreProperties>
</file>