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2" r:id="rId2"/>
    <p:sldMasterId id="2147483724" r:id="rId3"/>
    <p:sldMasterId id="2147483741" r:id="rId4"/>
  </p:sldMasterIdLst>
  <p:notesMasterIdLst>
    <p:notesMasterId r:id="rId34"/>
  </p:notesMasterIdLst>
  <p:sldIdLst>
    <p:sldId id="3186" r:id="rId5"/>
    <p:sldId id="3188" r:id="rId6"/>
    <p:sldId id="260" r:id="rId7"/>
    <p:sldId id="3204" r:id="rId8"/>
    <p:sldId id="275" r:id="rId9"/>
    <p:sldId id="3192" r:id="rId10"/>
    <p:sldId id="3193" r:id="rId11"/>
    <p:sldId id="3194" r:id="rId12"/>
    <p:sldId id="3200" r:id="rId13"/>
    <p:sldId id="3201" r:id="rId14"/>
    <p:sldId id="3202" r:id="rId15"/>
    <p:sldId id="3203" r:id="rId16"/>
    <p:sldId id="4358" r:id="rId17"/>
    <p:sldId id="4359" r:id="rId18"/>
    <p:sldId id="4360" r:id="rId19"/>
    <p:sldId id="3205" r:id="rId20"/>
    <p:sldId id="3206" r:id="rId21"/>
    <p:sldId id="4361" r:id="rId22"/>
    <p:sldId id="4364" r:id="rId23"/>
    <p:sldId id="4362" r:id="rId24"/>
    <p:sldId id="4363" r:id="rId25"/>
    <p:sldId id="4369" r:id="rId26"/>
    <p:sldId id="4368" r:id="rId27"/>
    <p:sldId id="4366" r:id="rId28"/>
    <p:sldId id="4367" r:id="rId29"/>
    <p:sldId id="4365" r:id="rId30"/>
    <p:sldId id="3207" r:id="rId31"/>
    <p:sldId id="3208" r:id="rId32"/>
    <p:sldId id="320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2694-5CB6-4EE1-B142-2DFA22446604}" type="datetimeFigureOut">
              <a:rPr lang="en-US" smtClean="0"/>
              <a:t>06/02/2023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20F1D-6D93-4238-BA7D-D8EA6108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5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0F1D-6D93-4238-BA7D-D8EA61089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5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0F1D-6D93-4238-BA7D-D8EA610893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9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0F1D-6D93-4238-BA7D-D8EA610893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0F1D-6D93-4238-BA7D-D8EA610893B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3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57CA6E8-FA88-41B9-BB7A-FF850AE1C2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33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A8A0B-B5C5-4A01-BBBB-E7744FC6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1628-09A5-40F0-92FE-9C1D793B6AEA}" type="datetimeFigureOut">
              <a:rPr lang="en-US"/>
              <a:pPr>
                <a:defRPr/>
              </a:pPr>
              <a:t>06/02/2023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33C4-B86A-4C24-B3F4-B0F6F43A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6581E-B78C-4BFE-BC03-BFBD23CE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6D992-FC34-4B65-83D9-C3DB0CCE8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4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DDDA0-A751-47AC-9D1A-B85D5EA8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2118-AEAC-4BE5-B6F6-0A174F1AEA3A}" type="datetimeFigureOut">
              <a:rPr lang="en-US"/>
              <a:pPr>
                <a:defRPr/>
              </a:pPr>
              <a:t>06/02/2023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B52BF-2176-4804-A6CD-D8E3430A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92BDD-FC15-4DEC-A24C-6628D8B4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E8868-987B-4D31-B62F-25DF1ACC3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2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E88A6150-AD7A-430B-9B44-A8ABB19C8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67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957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096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A866FA-27A2-4E71-A212-02EE7F3C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408E9-9287-426A-9580-B790F9AA8642}" type="datetimeFigureOut">
              <a:rPr lang="en-US"/>
              <a:pPr>
                <a:defRPr/>
              </a:pPr>
              <a:t>06/02/2023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D5413C-54C4-4C7C-B88B-9240C3DB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4F65E3-F432-4973-A7B4-DC4E74CB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AC46-4FC8-4AEB-AA17-27BA4CDC0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67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9A17DC-C974-452E-9293-7B1B1A22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2CD67-7F53-4F28-A85D-F46320BFAF83}" type="datetimeFigureOut">
              <a:rPr lang="en-US"/>
              <a:pPr>
                <a:defRPr/>
              </a:pPr>
              <a:t>06/02/2023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36DFB3-3002-4423-B525-7A877EA36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D17D0C-019D-420A-B35F-11E501E9D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D9C48-7A84-41E6-96CC-676E3151E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90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AE5019-AA56-4EEC-84D8-4636CF71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11256-D9FE-4767-AC8D-6A686DBF16CF}" type="datetimeFigureOut">
              <a:rPr lang="en-US"/>
              <a:pPr>
                <a:defRPr/>
              </a:pPr>
              <a:t>06/02/2023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B1D63DC-A155-419D-ACCE-9B25C437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5F2D8C-4EB0-4FD2-A909-AF1E0CAE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DA0CF-2AAD-4CB6-B69C-2684D7893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93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E0F2AF-BDA7-44A6-A955-1FD018CE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DB3A-095E-46B1-9286-689675BAFACE}" type="datetimeFigureOut">
              <a:rPr lang="en-US"/>
              <a:pPr>
                <a:defRPr/>
              </a:pPr>
              <a:t>06/02/2023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B25F4C-ECB8-4F87-8BAF-7CCCC7B0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0FABF1-1B13-4C7D-85B7-438D1300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38EB5-871F-4870-A030-92E128AE9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DD6C9F-B0C5-495B-AFEB-12E45771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50AC9-4FCE-4613-84F4-E3F142E9AC9E}" type="datetimeFigureOut">
              <a:rPr lang="en-US"/>
              <a:pPr>
                <a:defRPr/>
              </a:pPr>
              <a:t>06/02/2023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3016E9-94E7-4A33-B6DC-4AAE7776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4AB787-689A-4CD4-923B-F9CD884E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050B-07D8-443D-8A21-90EAC36B3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6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345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F093F8-75F9-46E1-A85F-99E6B6CD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D25E7-F7B9-4C0F-A064-D510FA418CB2}" type="datetimeFigureOut">
              <a:rPr lang="en-US"/>
              <a:pPr>
                <a:defRPr/>
              </a:pPr>
              <a:t>06/02/2023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917F24-D9E6-4C58-9FE7-8310A6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4C44A4-40D9-4A23-A520-492F89FA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27FA0-C6C8-4B89-9F09-2E4CBF236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93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76328-82C2-4696-94A6-EAC72098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032D-1058-4DCE-BBB2-B83E8B547660}" type="datetimeFigureOut">
              <a:rPr lang="en-US"/>
              <a:pPr>
                <a:defRPr/>
              </a:pPr>
              <a:t>06/02/2023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8B79C-1556-4016-ABA6-BCD9C8F4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480EE-CA87-40C2-BAB6-66AE1134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E584D-D9DA-407D-9BC9-3E24E613E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79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E06F4-BAB4-4DC6-BBFB-D95F9905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C022F-10D2-4394-8FCC-66070E4EAA13}" type="datetimeFigureOut">
              <a:rPr lang="en-US"/>
              <a:pPr>
                <a:defRPr/>
              </a:pPr>
              <a:t>06/02/2023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F60F3-9D26-45C6-B42D-4275034F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D71A3-8549-4AB6-9ECC-447F5D31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005FA-0662-4263-BB92-E8651D7BB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65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1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4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1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1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415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8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7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1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1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3012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4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811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2023/2/6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64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9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9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5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4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0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5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65F83-7B98-4550-A843-7DCC2110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172A9-48B6-403F-9170-091326D08C45}" type="datetimeFigureOut">
              <a:rPr lang="en-US"/>
              <a:pPr>
                <a:defRPr/>
              </a:pPr>
              <a:t>06/02/2023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568B2-8136-4B1F-9B09-4ACF9065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8F128-D0A5-4B3E-A4AC-A5BA17AF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F111-E204-44FE-9D84-C5901898C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9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A01EA-FC8F-4272-A104-C497234B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534A4-4410-410E-A83E-E90317AAD7AB}" type="datetimeFigureOut">
              <a:rPr lang="en-US"/>
              <a:pPr>
                <a:defRPr/>
              </a:pPr>
              <a:t>06/02/2023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AA1AB-43CC-4548-8AA4-9D00AFBF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70456-A891-4787-BBBA-09552D9C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E134E-0BA5-48AE-8264-1D505F305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5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E3907-AB13-4282-A832-07BF1A66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0DE6D-663F-4B78-82AB-82FCAAD79FE7}" type="datetimeFigureOut">
              <a:rPr lang="en-US"/>
              <a:pPr>
                <a:defRPr/>
              </a:pPr>
              <a:t>06/02/2023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DD34B-29F7-4EF8-AD1B-FEFC9F98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98BB6-BC11-4966-83F6-66F15F3F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675B-7CC9-4361-8118-19EDAC236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7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AA6BB-CD41-4791-AE0C-55E701C8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25F02-33FF-44C5-AC0B-2F71BCB6F6C4}" type="datetimeFigureOut">
              <a:rPr lang="en-US"/>
              <a:pPr>
                <a:defRPr/>
              </a:pPr>
              <a:t>06/02/2023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68A4B-FF35-4D5A-A9EC-43A7EF1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F400A-F007-4644-A29A-88067812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46F6-D413-41F5-87FE-CEB35EAA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2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057CF-D8CE-4E89-B127-7B394F87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AC64D-FF9F-44E5-A0D5-4A6A1DAB35DB}" type="datetimeFigureOut">
              <a:rPr lang="en-US"/>
              <a:pPr>
                <a:defRPr/>
              </a:pPr>
              <a:t>06/02/2023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40498-6EE1-49F2-9483-61DDE149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76792-D63F-4B27-9702-CCBCBA64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B4CCB-B823-48DE-AB5D-CACF6E48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5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4696F-B297-4F25-9BD1-AEE1CE91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7A0D0-FF28-4CBF-9612-BEDAF28F7367}" type="datetimeFigureOut">
              <a:rPr lang="en-US"/>
              <a:pPr>
                <a:defRPr/>
              </a:pPr>
              <a:t>06/02/2023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642FF-EF64-4783-A028-AB45EF33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7A9EC-1B7C-4647-9F59-702B252E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B472-3240-4CDD-B714-16A12AA94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7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B690958-B0D5-4C30-85CF-4A3D5743612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325" y="495300"/>
            <a:ext cx="1095077" cy="10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0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9Slide.vn - 2019">
            <a:extLst>
              <a:ext uri="{FF2B5EF4-FFF2-40B4-BE49-F238E27FC236}">
                <a16:creationId xmlns:a16="http://schemas.microsoft.com/office/drawing/2014/main" id="{934742E8-E8D4-4067-961D-F15C7A1B41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8349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52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AB7F933-40A9-4556-BC9D-763F633B6AE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035" y="0"/>
            <a:ext cx="1370474" cy="1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9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4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C69A1DBB-719E-4849-8B79-7C92E9DA3793}"/>
              </a:ext>
            </a:extLst>
          </p:cNvPr>
          <p:cNvSpPr/>
          <p:nvPr/>
        </p:nvSpPr>
        <p:spPr>
          <a:xfrm>
            <a:off x="623888" y="744538"/>
            <a:ext cx="10783887" cy="5368925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3D0751F-D48A-42D3-91BE-2AE9776CFC1E}"/>
              </a:ext>
            </a:extLst>
          </p:cNvPr>
          <p:cNvSpPr/>
          <p:nvPr/>
        </p:nvSpPr>
        <p:spPr>
          <a:xfrm>
            <a:off x="609600" y="744538"/>
            <a:ext cx="10783888" cy="5368925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833490E-6A53-49B4-B87F-9DD4C77D2260}"/>
              </a:ext>
            </a:extLst>
          </p:cNvPr>
          <p:cNvSpPr/>
          <p:nvPr/>
        </p:nvSpPr>
        <p:spPr>
          <a:xfrm>
            <a:off x="609600" y="744538"/>
            <a:ext cx="10783888" cy="5368925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CF40C9DD-1E04-438F-A79A-7121F7872954}"/>
              </a:ext>
            </a:extLst>
          </p:cNvPr>
          <p:cNvSpPr/>
          <p:nvPr/>
        </p:nvSpPr>
        <p:spPr>
          <a:xfrm>
            <a:off x="609600" y="744538"/>
            <a:ext cx="10783888" cy="5368925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9638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226EB891-AFBC-4A79-832A-5FF380BFEBE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72040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BDFE69AA-DD72-4C19-A032-E918D46C2CFD}"/>
              </a:ext>
            </a:extLst>
          </p:cNvPr>
          <p:cNvSpPr/>
          <p:nvPr/>
        </p:nvSpPr>
        <p:spPr>
          <a:xfrm>
            <a:off x="609600" y="744538"/>
            <a:ext cx="10783888" cy="5368925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D0DF9-A25B-4214-8D3E-315E69DC2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93" y="1657228"/>
            <a:ext cx="2213040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6F2FA-E96B-4AE6-96AB-BCB6777A9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481" y="2675738"/>
            <a:ext cx="8650974" cy="14448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64C0A772-3F56-4A7B-BCB6-6084091B97EC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C76B7852-F288-4E1F-BA8A-071ABE151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272" y="431197"/>
            <a:ext cx="14024225" cy="73451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247968-5317-4B92-8514-5EAA387D085E}"/>
              </a:ext>
            </a:extLst>
          </p:cNvPr>
          <p:cNvSpPr txBox="1"/>
          <p:nvPr/>
        </p:nvSpPr>
        <p:spPr>
          <a:xfrm>
            <a:off x="2404153" y="2062877"/>
            <a:ext cx="794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A599CE-90F5-46BD-869D-FAD58B0E895E}"/>
              </a:ext>
            </a:extLst>
          </p:cNvPr>
          <p:cNvSpPr txBox="1"/>
          <p:nvPr/>
        </p:nvSpPr>
        <p:spPr>
          <a:xfrm>
            <a:off x="2106202" y="2696199"/>
            <a:ext cx="8527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chuẩn bị sẵn tranh và thẻ chữ phù hợp với tranh để HS thực hiện chơi ghép đôi theo nhóm 6</a:t>
            </a:r>
            <a:endParaRPr lang="en-US" sz="32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C8E20B6A-2FF6-4872-A258-4F8018904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44" y="2712837"/>
            <a:ext cx="634799" cy="6347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20DB00-439C-4A9C-AB29-41344F0D7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653" y="129207"/>
            <a:ext cx="6041660" cy="9693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33C654-F426-4D4A-AE0A-99D56AE72070}"/>
              </a:ext>
            </a:extLst>
          </p:cNvPr>
          <p:cNvSpPr txBox="1"/>
          <p:nvPr/>
        </p:nvSpPr>
        <p:spPr>
          <a:xfrm>
            <a:off x="2343552" y="3970195"/>
            <a:ext cx="8094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 chữ: Xé, nặn, gấp, cắt đường thẳng, cắt đường cong, cắt các đoạn khác nhau, dán bằng hồ dán, dán bằng keo sữa, dán bằng băng dán</a:t>
            </a:r>
            <a:endParaRPr lang="en-US" sz="32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A picture containing lamp&#10;&#10;Description automatically generated">
            <a:extLst>
              <a:ext uri="{FF2B5EF4-FFF2-40B4-BE49-F238E27FC236}">
                <a16:creationId xmlns:a16="http://schemas.microsoft.com/office/drawing/2014/main" id="{5599971E-FD17-490A-9747-05372C992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87" y="4038203"/>
            <a:ext cx="634799" cy="6347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8B04235-48D8-40C3-8A10-FC78D94AEC25}"/>
              </a:ext>
            </a:extLst>
          </p:cNvPr>
          <p:cNvSpPr/>
          <p:nvPr/>
        </p:nvSpPr>
        <p:spPr>
          <a:xfrm>
            <a:off x="277813" y="457200"/>
            <a:ext cx="11636375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FDAAE7CB-6F0B-4A49-A767-6440B0DD7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61" y="2870869"/>
            <a:ext cx="6388621" cy="40203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9717764-CEE4-444A-92E0-82734AEAEE2F}"/>
              </a:ext>
            </a:extLst>
          </p:cNvPr>
          <p:cNvGrpSpPr/>
          <p:nvPr/>
        </p:nvGrpSpPr>
        <p:grpSpPr>
          <a:xfrm>
            <a:off x="1094696" y="198927"/>
            <a:ext cx="3642219" cy="3240000"/>
            <a:chOff x="1189829" y="291094"/>
            <a:chExt cx="3642219" cy="3240000"/>
          </a:xfrm>
        </p:grpSpPr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66E1B4A-D7EF-4B11-804F-24A0C11FF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2" t="15237" r="10922" b="15237"/>
            <a:stretch/>
          </p:blipFill>
          <p:spPr>
            <a:xfrm rot="21001197">
              <a:off x="1189829" y="291094"/>
              <a:ext cx="3642219" cy="324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E027E4-B913-4F5E-9532-BA0DD1457410}"/>
                </a:ext>
              </a:extLst>
            </p:cNvPr>
            <p:cNvSpPr txBox="1"/>
            <p:nvPr/>
          </p:nvSpPr>
          <p:spPr>
            <a:xfrm rot="20088135" flipH="1">
              <a:off x="1896516" y="1430134"/>
              <a:ext cx="22597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CC00CC"/>
                  </a:solidFill>
                </a:rPr>
                <a:t>Chia </a:t>
              </a:r>
              <a:r>
                <a:rPr lang="en-US" sz="4000" b="1" dirty="0" err="1">
                  <a:solidFill>
                    <a:srgbClr val="CC00CC"/>
                  </a:solidFill>
                </a:rPr>
                <a:t>sẻ</a:t>
              </a:r>
              <a:endParaRPr lang="en-US" sz="4000" b="1" dirty="0">
                <a:solidFill>
                  <a:srgbClr val="CC00CC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D62DB9-545B-4FB7-956F-275AD0837052}"/>
              </a:ext>
            </a:extLst>
          </p:cNvPr>
          <p:cNvGrpSpPr/>
          <p:nvPr/>
        </p:nvGrpSpPr>
        <p:grpSpPr>
          <a:xfrm>
            <a:off x="7297304" y="71910"/>
            <a:ext cx="3642219" cy="3240000"/>
            <a:chOff x="7359952" y="291095"/>
            <a:chExt cx="3642219" cy="3240000"/>
          </a:xfrm>
        </p:grpSpPr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5E2CDDF-57B2-4FE6-B489-0711516D0D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2" t="15237" r="10922" b="15237"/>
            <a:stretch/>
          </p:blipFill>
          <p:spPr>
            <a:xfrm rot="598803" flipH="1">
              <a:off x="7359952" y="291095"/>
              <a:ext cx="3642219" cy="324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A291CF-264E-4067-94E3-6B5480FFDCBE}"/>
                </a:ext>
              </a:extLst>
            </p:cNvPr>
            <p:cNvSpPr txBox="1"/>
            <p:nvPr/>
          </p:nvSpPr>
          <p:spPr>
            <a:xfrm rot="1511865">
              <a:off x="8079777" y="1431845"/>
              <a:ext cx="22213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3399"/>
                  </a:solidFill>
                </a:rPr>
                <a:t>Nhận xét</a:t>
              </a:r>
            </a:p>
          </p:txBody>
        </p:sp>
      </p:grp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D9F27-06E5-446B-8CC9-F6254EBCD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040" y="2142643"/>
            <a:ext cx="7662132" cy="297388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3267182" y="1445802"/>
            <a:ext cx="6657653" cy="53711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BE06AF-526B-4479-B777-2E429DF163BA}"/>
              </a:ext>
            </a:extLst>
          </p:cNvPr>
          <p:cNvSpPr/>
          <p:nvPr/>
        </p:nvSpPr>
        <p:spPr>
          <a:xfrm>
            <a:off x="2753474" y="4651340"/>
            <a:ext cx="1859623" cy="53711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DBF50C-91E0-44B4-AB58-5CAB810C6CC4}"/>
              </a:ext>
            </a:extLst>
          </p:cNvPr>
          <p:cNvSpPr/>
          <p:nvPr/>
        </p:nvSpPr>
        <p:spPr>
          <a:xfrm>
            <a:off x="5260369" y="4692436"/>
            <a:ext cx="1859623" cy="53711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6C19DC-13E9-4D6C-A799-AC940B446B33}"/>
              </a:ext>
            </a:extLst>
          </p:cNvPr>
          <p:cNvSpPr/>
          <p:nvPr/>
        </p:nvSpPr>
        <p:spPr>
          <a:xfrm>
            <a:off x="7921376" y="4723259"/>
            <a:ext cx="1859623" cy="53711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D9F27-06E5-446B-8CC9-F6254EBCD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869" y="1787704"/>
            <a:ext cx="10356670" cy="33103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3051425" y="736886"/>
            <a:ext cx="6657653" cy="53711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BE06AF-526B-4479-B777-2E429DF163BA}"/>
              </a:ext>
            </a:extLst>
          </p:cNvPr>
          <p:cNvSpPr/>
          <p:nvPr/>
        </p:nvSpPr>
        <p:spPr>
          <a:xfrm>
            <a:off x="1654140" y="4661613"/>
            <a:ext cx="3143892" cy="9891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3214F7-9967-4BC8-92C4-A5549950F21B}"/>
              </a:ext>
            </a:extLst>
          </p:cNvPr>
          <p:cNvSpPr/>
          <p:nvPr/>
        </p:nvSpPr>
        <p:spPr>
          <a:xfrm>
            <a:off x="5208998" y="4651339"/>
            <a:ext cx="3143892" cy="9891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09F8B-F5B3-4151-AFCF-12E5BD1943FD}"/>
              </a:ext>
            </a:extLst>
          </p:cNvPr>
          <p:cNvSpPr/>
          <p:nvPr/>
        </p:nvSpPr>
        <p:spPr>
          <a:xfrm>
            <a:off x="8517277" y="4589693"/>
            <a:ext cx="3143892" cy="9891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62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D9F27-06E5-446B-8CC9-F6254EBCD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3591" y="1490009"/>
            <a:ext cx="9842643" cy="360805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3051425" y="736886"/>
            <a:ext cx="6657653" cy="53711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kéo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BE06AF-526B-4479-B777-2E429DF163BA}"/>
              </a:ext>
            </a:extLst>
          </p:cNvPr>
          <p:cNvSpPr/>
          <p:nvPr/>
        </p:nvSpPr>
        <p:spPr>
          <a:xfrm>
            <a:off x="1654140" y="4661613"/>
            <a:ext cx="3143892" cy="9891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băng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3214F7-9967-4BC8-92C4-A5549950F21B}"/>
              </a:ext>
            </a:extLst>
          </p:cNvPr>
          <p:cNvSpPr/>
          <p:nvPr/>
        </p:nvSpPr>
        <p:spPr>
          <a:xfrm>
            <a:off x="5208998" y="4651339"/>
            <a:ext cx="3143892" cy="9891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giấy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09F8B-F5B3-4151-AFCF-12E5BD1943FD}"/>
              </a:ext>
            </a:extLst>
          </p:cNvPr>
          <p:cNvSpPr/>
          <p:nvPr/>
        </p:nvSpPr>
        <p:spPr>
          <a:xfrm>
            <a:off x="8517277" y="4589693"/>
            <a:ext cx="3143892" cy="9891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sữa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89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007D4B4-D580-4522-B865-440C09E681D0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任意多边形: 形状 5">
            <a:extLst>
              <a:ext uri="{FF2B5EF4-FFF2-40B4-BE49-F238E27FC236}">
                <a16:creationId xmlns:a16="http://schemas.microsoft.com/office/drawing/2014/main" id="{5A40AA23-C210-4EEA-ADA6-84C2170296DC}"/>
              </a:ext>
            </a:extLst>
          </p:cNvPr>
          <p:cNvSpPr/>
          <p:nvPr/>
        </p:nvSpPr>
        <p:spPr>
          <a:xfrm>
            <a:off x="1055412" y="1422922"/>
            <a:ext cx="10078000" cy="422800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-1" fmla="*/ 165100 w 10439439"/>
              <a:gd name="connsiteY0-2" fmla="*/ 153072 h 4934357"/>
              <a:gd name="connsiteX1-3" fmla="*/ 711200 w 10439439"/>
              <a:gd name="connsiteY1-4" fmla="*/ 13372 h 4934357"/>
              <a:gd name="connsiteX2-5" fmla="*/ 2006600 w 10439439"/>
              <a:gd name="connsiteY2-6" fmla="*/ 76872 h 4934357"/>
              <a:gd name="connsiteX3-7" fmla="*/ 4165600 w 10439439"/>
              <a:gd name="connsiteY3-8" fmla="*/ 672 h 4934357"/>
              <a:gd name="connsiteX4-9" fmla="*/ 5765800 w 10439439"/>
              <a:gd name="connsiteY4-10" fmla="*/ 127672 h 4934357"/>
              <a:gd name="connsiteX5-11" fmla="*/ 7556500 w 10439439"/>
              <a:gd name="connsiteY5-12" fmla="*/ 672 h 4934357"/>
              <a:gd name="connsiteX6-13" fmla="*/ 8648700 w 10439439"/>
              <a:gd name="connsiteY6-14" fmla="*/ 76872 h 4934357"/>
              <a:gd name="connsiteX7-15" fmla="*/ 10134600 w 10439439"/>
              <a:gd name="connsiteY7-16" fmla="*/ 64172 h 4934357"/>
              <a:gd name="connsiteX8-17" fmla="*/ 10375900 w 10439439"/>
              <a:gd name="connsiteY8-18" fmla="*/ 1003972 h 4934357"/>
              <a:gd name="connsiteX9-19" fmla="*/ 10401300 w 10439439"/>
              <a:gd name="connsiteY9-20" fmla="*/ 1994572 h 4934357"/>
              <a:gd name="connsiteX10-21" fmla="*/ 10350500 w 10439439"/>
              <a:gd name="connsiteY10-22" fmla="*/ 2781972 h 4934357"/>
              <a:gd name="connsiteX11-23" fmla="*/ 10439400 w 10439439"/>
              <a:gd name="connsiteY11-24" fmla="*/ 3759872 h 4934357"/>
              <a:gd name="connsiteX12-25" fmla="*/ 10337800 w 10439439"/>
              <a:gd name="connsiteY12-26" fmla="*/ 4559972 h 4934357"/>
              <a:gd name="connsiteX13-27" fmla="*/ 10350500 w 10439439"/>
              <a:gd name="connsiteY13-28" fmla="*/ 4864772 h 4934357"/>
              <a:gd name="connsiteX14-29" fmla="*/ 9093200 w 10439439"/>
              <a:gd name="connsiteY14-30" fmla="*/ 4915572 h 4934357"/>
              <a:gd name="connsiteX15-31" fmla="*/ 8267700 w 10439439"/>
              <a:gd name="connsiteY15-32" fmla="*/ 4801272 h 4934357"/>
              <a:gd name="connsiteX16-33" fmla="*/ 6273800 w 10439439"/>
              <a:gd name="connsiteY16-34" fmla="*/ 4915572 h 4934357"/>
              <a:gd name="connsiteX17-35" fmla="*/ 4343400 w 10439439"/>
              <a:gd name="connsiteY17-36" fmla="*/ 4839372 h 4934357"/>
              <a:gd name="connsiteX18-37" fmla="*/ 1879600 w 10439439"/>
              <a:gd name="connsiteY18-38" fmla="*/ 4877472 h 4934357"/>
              <a:gd name="connsiteX19-39" fmla="*/ 520700 w 10439439"/>
              <a:gd name="connsiteY19-40" fmla="*/ 4928272 h 4934357"/>
              <a:gd name="connsiteX20-41" fmla="*/ 114300 w 10439439"/>
              <a:gd name="connsiteY20-42" fmla="*/ 4725072 h 4934357"/>
              <a:gd name="connsiteX21-43" fmla="*/ 12700 w 10439439"/>
              <a:gd name="connsiteY21-44" fmla="*/ 4242472 h 4934357"/>
              <a:gd name="connsiteX22-45" fmla="*/ 63500 w 10439439"/>
              <a:gd name="connsiteY22-46" fmla="*/ 2820072 h 4934357"/>
              <a:gd name="connsiteX23-47" fmla="*/ 0 w 10439439"/>
              <a:gd name="connsiteY23-48" fmla="*/ 1804072 h 4934357"/>
              <a:gd name="connsiteX24-49" fmla="*/ 63500 w 10439439"/>
              <a:gd name="connsiteY24-50" fmla="*/ 864272 h 4934357"/>
              <a:gd name="connsiteX25-51" fmla="*/ 165100 w 10439439"/>
              <a:gd name="connsiteY25-52" fmla="*/ 153072 h 4934357"/>
              <a:gd name="connsiteX0-53" fmla="*/ 165100 w 10472164"/>
              <a:gd name="connsiteY0-54" fmla="*/ 153072 h 4934357"/>
              <a:gd name="connsiteX1-55" fmla="*/ 711200 w 10472164"/>
              <a:gd name="connsiteY1-56" fmla="*/ 13372 h 4934357"/>
              <a:gd name="connsiteX2-57" fmla="*/ 2006600 w 10472164"/>
              <a:gd name="connsiteY2-58" fmla="*/ 76872 h 4934357"/>
              <a:gd name="connsiteX3-59" fmla="*/ 4165600 w 10472164"/>
              <a:gd name="connsiteY3-60" fmla="*/ 672 h 4934357"/>
              <a:gd name="connsiteX4-61" fmla="*/ 5765800 w 10472164"/>
              <a:gd name="connsiteY4-62" fmla="*/ 127672 h 4934357"/>
              <a:gd name="connsiteX5-63" fmla="*/ 7556500 w 10472164"/>
              <a:gd name="connsiteY5-64" fmla="*/ 672 h 4934357"/>
              <a:gd name="connsiteX6-65" fmla="*/ 8648700 w 10472164"/>
              <a:gd name="connsiteY6-66" fmla="*/ 76872 h 4934357"/>
              <a:gd name="connsiteX7-67" fmla="*/ 10134600 w 10472164"/>
              <a:gd name="connsiteY7-68" fmla="*/ 64172 h 4934357"/>
              <a:gd name="connsiteX8-69" fmla="*/ 10375900 w 10472164"/>
              <a:gd name="connsiteY8-70" fmla="*/ 1003972 h 4934357"/>
              <a:gd name="connsiteX9-71" fmla="*/ 10401300 w 10472164"/>
              <a:gd name="connsiteY9-72" fmla="*/ 1994572 h 4934357"/>
              <a:gd name="connsiteX10-73" fmla="*/ 10350500 w 10472164"/>
              <a:gd name="connsiteY10-74" fmla="*/ 2781972 h 4934357"/>
              <a:gd name="connsiteX11-75" fmla="*/ 10439400 w 10472164"/>
              <a:gd name="connsiteY11-76" fmla="*/ 3759872 h 4934357"/>
              <a:gd name="connsiteX12-77" fmla="*/ 10337800 w 10472164"/>
              <a:gd name="connsiteY12-78" fmla="*/ 4559972 h 4934357"/>
              <a:gd name="connsiteX13-79" fmla="*/ 9093200 w 10472164"/>
              <a:gd name="connsiteY13-80" fmla="*/ 4915572 h 4934357"/>
              <a:gd name="connsiteX14-81" fmla="*/ 8267700 w 10472164"/>
              <a:gd name="connsiteY14-82" fmla="*/ 4801272 h 4934357"/>
              <a:gd name="connsiteX15-83" fmla="*/ 6273800 w 10472164"/>
              <a:gd name="connsiteY15-84" fmla="*/ 4915572 h 4934357"/>
              <a:gd name="connsiteX16-85" fmla="*/ 4343400 w 10472164"/>
              <a:gd name="connsiteY16-86" fmla="*/ 4839372 h 4934357"/>
              <a:gd name="connsiteX17-87" fmla="*/ 1879600 w 10472164"/>
              <a:gd name="connsiteY17-88" fmla="*/ 4877472 h 4934357"/>
              <a:gd name="connsiteX18-89" fmla="*/ 520700 w 10472164"/>
              <a:gd name="connsiteY18-90" fmla="*/ 4928272 h 4934357"/>
              <a:gd name="connsiteX19-91" fmla="*/ 114300 w 10472164"/>
              <a:gd name="connsiteY19-92" fmla="*/ 4725072 h 4934357"/>
              <a:gd name="connsiteX20-93" fmla="*/ 12700 w 10472164"/>
              <a:gd name="connsiteY20-94" fmla="*/ 4242472 h 4934357"/>
              <a:gd name="connsiteX21-95" fmla="*/ 63500 w 10472164"/>
              <a:gd name="connsiteY21-96" fmla="*/ 2820072 h 4934357"/>
              <a:gd name="connsiteX22-97" fmla="*/ 0 w 10472164"/>
              <a:gd name="connsiteY22-98" fmla="*/ 1804072 h 4934357"/>
              <a:gd name="connsiteX23-99" fmla="*/ 63500 w 10472164"/>
              <a:gd name="connsiteY23-100" fmla="*/ 864272 h 4934357"/>
              <a:gd name="connsiteX24-101" fmla="*/ 165100 w 10472164"/>
              <a:gd name="connsiteY24-102" fmla="*/ 153072 h 4934357"/>
              <a:gd name="connsiteX0-103" fmla="*/ 165100 w 10441336"/>
              <a:gd name="connsiteY0-104" fmla="*/ 153072 h 4934357"/>
              <a:gd name="connsiteX1-105" fmla="*/ 711200 w 10441336"/>
              <a:gd name="connsiteY1-106" fmla="*/ 13372 h 4934357"/>
              <a:gd name="connsiteX2-107" fmla="*/ 2006600 w 10441336"/>
              <a:gd name="connsiteY2-108" fmla="*/ 76872 h 4934357"/>
              <a:gd name="connsiteX3-109" fmla="*/ 4165600 w 10441336"/>
              <a:gd name="connsiteY3-110" fmla="*/ 672 h 4934357"/>
              <a:gd name="connsiteX4-111" fmla="*/ 5765800 w 10441336"/>
              <a:gd name="connsiteY4-112" fmla="*/ 127672 h 4934357"/>
              <a:gd name="connsiteX5-113" fmla="*/ 7556500 w 10441336"/>
              <a:gd name="connsiteY5-114" fmla="*/ 672 h 4934357"/>
              <a:gd name="connsiteX6-115" fmla="*/ 8648700 w 10441336"/>
              <a:gd name="connsiteY6-116" fmla="*/ 76872 h 4934357"/>
              <a:gd name="connsiteX7-117" fmla="*/ 10134600 w 10441336"/>
              <a:gd name="connsiteY7-118" fmla="*/ 64172 h 4934357"/>
              <a:gd name="connsiteX8-119" fmla="*/ 10375900 w 10441336"/>
              <a:gd name="connsiteY8-120" fmla="*/ 1003972 h 4934357"/>
              <a:gd name="connsiteX9-121" fmla="*/ 10401300 w 10441336"/>
              <a:gd name="connsiteY9-122" fmla="*/ 1994572 h 4934357"/>
              <a:gd name="connsiteX10-123" fmla="*/ 10350500 w 10441336"/>
              <a:gd name="connsiteY10-124" fmla="*/ 2781972 h 4934357"/>
              <a:gd name="connsiteX11-125" fmla="*/ 10439400 w 10441336"/>
              <a:gd name="connsiteY11-126" fmla="*/ 3759872 h 4934357"/>
              <a:gd name="connsiteX12-127" fmla="*/ 10248900 w 10441336"/>
              <a:gd name="connsiteY12-128" fmla="*/ 4737772 h 4934357"/>
              <a:gd name="connsiteX13-129" fmla="*/ 9093200 w 10441336"/>
              <a:gd name="connsiteY13-130" fmla="*/ 4915572 h 4934357"/>
              <a:gd name="connsiteX14-131" fmla="*/ 8267700 w 10441336"/>
              <a:gd name="connsiteY14-132" fmla="*/ 4801272 h 4934357"/>
              <a:gd name="connsiteX15-133" fmla="*/ 6273800 w 10441336"/>
              <a:gd name="connsiteY15-134" fmla="*/ 4915572 h 4934357"/>
              <a:gd name="connsiteX16-135" fmla="*/ 4343400 w 10441336"/>
              <a:gd name="connsiteY16-136" fmla="*/ 4839372 h 4934357"/>
              <a:gd name="connsiteX17-137" fmla="*/ 1879600 w 10441336"/>
              <a:gd name="connsiteY17-138" fmla="*/ 4877472 h 4934357"/>
              <a:gd name="connsiteX18-139" fmla="*/ 520700 w 10441336"/>
              <a:gd name="connsiteY18-140" fmla="*/ 4928272 h 4934357"/>
              <a:gd name="connsiteX19-141" fmla="*/ 114300 w 10441336"/>
              <a:gd name="connsiteY19-142" fmla="*/ 4725072 h 4934357"/>
              <a:gd name="connsiteX20-143" fmla="*/ 12700 w 10441336"/>
              <a:gd name="connsiteY20-144" fmla="*/ 4242472 h 4934357"/>
              <a:gd name="connsiteX21-145" fmla="*/ 63500 w 10441336"/>
              <a:gd name="connsiteY21-146" fmla="*/ 2820072 h 4934357"/>
              <a:gd name="connsiteX22-147" fmla="*/ 0 w 10441336"/>
              <a:gd name="connsiteY22-148" fmla="*/ 1804072 h 4934357"/>
              <a:gd name="connsiteX23-149" fmla="*/ 63500 w 10441336"/>
              <a:gd name="connsiteY23-150" fmla="*/ 864272 h 4934357"/>
              <a:gd name="connsiteX24-151" fmla="*/ 165100 w 10441336"/>
              <a:gd name="connsiteY24-152" fmla="*/ 153072 h 4934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4000" algn="ctr">
              <a:lnSpc>
                <a:spcPct val="107000"/>
              </a:lnSpc>
              <a:spcAft>
                <a:spcPts val="500"/>
              </a:spcAft>
              <a:defRPr/>
            </a:pPr>
            <a:r>
              <a:rPr lang="en-US" sz="5000" i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Chúng ta có nhiều cách tạo hình với vật liệu thủ công khác nhau.</a:t>
            </a:r>
            <a:endParaRPr kumimoji="0" sz="5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Times New Roman" panose="02020603050405020304" pitchFamily="18" charset="0"/>
              <a:cs typeface="Calibri" panose="020F050202020403020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D43ACE70-94FD-4D73-AFF5-2BDAFBF3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781" y="4911615"/>
            <a:ext cx="1735899" cy="1725098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A9D6DFEB-CF20-4DAA-98AB-48C4F11A3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275" y="462523"/>
            <a:ext cx="2102799" cy="123819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AEC6052-68FA-4BC4-ADA6-B8705B5B7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558" y="304539"/>
            <a:ext cx="1616250" cy="1014242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6470478-7072-49D0-B370-E8EF77BD6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39" y="5126424"/>
            <a:ext cx="976559" cy="146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05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1">
            <a:extLst>
              <a:ext uri="{FF2B5EF4-FFF2-40B4-BE49-F238E27FC236}">
                <a16:creationId xmlns:a16="http://schemas.microsoft.com/office/drawing/2014/main" id="{E37903BB-79C4-4765-8253-AC367766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7DFB6135-2AD1-4E59-9014-4A99FE0A2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3B0011-972B-46AD-80D1-87F5D62EF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357" y="2156394"/>
            <a:ext cx="7340220" cy="19082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7">
            <a:extLst>
              <a:ext uri="{FF2B5EF4-FFF2-40B4-BE49-F238E27FC236}">
                <a16:creationId xmlns:a16="http://schemas.microsoft.com/office/drawing/2014/main" id="{F9D04392-37BE-4A84-9EB4-44D1ABE2C8F8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AAED5539-2C2E-4EB3-8138-F180BECBD007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45E1DA4D-9D0B-4F44-9915-94D5C3F59923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E26189F2-315C-4139-A017-42728116CD5B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D2B6287-78F0-4F06-A1EE-73B60CEDA0FA}"/>
              </a:ext>
            </a:extLst>
          </p:cNvPr>
          <p:cNvGrpSpPr>
            <a:grpSpLocks/>
          </p:cNvGrpSpPr>
          <p:nvPr/>
        </p:nvGrpSpPr>
        <p:grpSpPr bwMode="auto">
          <a:xfrm>
            <a:off x="-462336" y="-15875"/>
            <a:ext cx="13654354" cy="1885772"/>
            <a:chOff x="1131479" y="-16274"/>
            <a:chExt cx="10344150" cy="1886651"/>
          </a:xfrm>
        </p:grpSpPr>
        <p:pic>
          <p:nvPicPr>
            <p:cNvPr id="91142" name="Picture 6">
              <a:extLst>
                <a:ext uri="{FF2B5EF4-FFF2-40B4-BE49-F238E27FC236}">
                  <a16:creationId xmlns:a16="http://schemas.microsoft.com/office/drawing/2014/main" id="{2D965406-E6AE-4EBD-A645-9BC114969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88" r="43164"/>
            <a:stretch>
              <a:fillRect/>
            </a:stretch>
          </p:blipFill>
          <p:spPr bwMode="auto">
            <a:xfrm>
              <a:off x="1131479" y="-16274"/>
              <a:ext cx="10344150" cy="18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3" name="TextBox 8">
              <a:extLst>
                <a:ext uri="{FF2B5EF4-FFF2-40B4-BE49-F238E27FC236}">
                  <a16:creationId xmlns:a16="http://schemas.microsoft.com/office/drawing/2014/main" id="{997F4762-D99B-4B80-845C-BD861CBEF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5588" y="432775"/>
              <a:ext cx="7892377" cy="120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Em hãy quan sát Hình 5 và cho biết vật liệu nào có tính chất mềm, cứng, thấm nước, không thấm nước?</a:t>
              </a:r>
              <a:endPara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210C85-BBF2-4C75-97B4-524A14FA4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733" y="1917682"/>
            <a:ext cx="7013878" cy="44902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4993240" y="133564"/>
            <a:ext cx="2332233" cy="7808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Mềm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2DA65-DCCC-4A58-96D8-593FEF25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03" y="1731035"/>
            <a:ext cx="3362725" cy="3323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F7992F-297D-490A-8443-4F28303F8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827" y="1805951"/>
            <a:ext cx="3400311" cy="3290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F74FC4-6DB7-4EC7-92B1-11F27C2B3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592" y="1933253"/>
            <a:ext cx="2927035" cy="29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8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4993240" y="133564"/>
            <a:ext cx="2332233" cy="7808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Cứng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5CEDF-0E8E-4027-92F0-2459B21A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73" y="1749550"/>
            <a:ext cx="3793733" cy="4160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721EE2-DB06-4B9D-A219-257E4EED7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970" y="2085600"/>
            <a:ext cx="3401520" cy="35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93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38EAEE-9734-4517-8E0D-FE1FDAECA6CE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6" y="103240"/>
            <a:chExt cx="11813459" cy="6797978"/>
          </a:xfrm>
        </p:grpSpPr>
        <p:grpSp>
          <p:nvGrpSpPr>
            <p:cNvPr id="70662" name="Group 7">
              <a:extLst>
                <a:ext uri="{FF2B5EF4-FFF2-40B4-BE49-F238E27FC236}">
                  <a16:creationId xmlns:a16="http://schemas.microsoft.com/office/drawing/2014/main" id="{2483F4F8-0D18-48C5-976C-3C1DF0A003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726" y="103240"/>
              <a:ext cx="11813459" cy="6797978"/>
              <a:chOff x="191727" y="339213"/>
              <a:chExt cx="11813459" cy="6797978"/>
            </a:xfrm>
          </p:grpSpPr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0230CC4E-D6C2-44B1-9FF4-C85F1BA095A7}"/>
                  </a:ext>
                </a:extLst>
              </p:cNvPr>
              <p:cNvSpPr/>
              <p:nvPr/>
            </p:nvSpPr>
            <p:spPr>
              <a:xfrm>
                <a:off x="191727" y="501145"/>
                <a:ext cx="11813459" cy="6356633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solidFill>
                <a:schemeClr val="bg1">
                  <a:alpha val="63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ounded Rectangle 3">
                <a:extLst>
                  <a:ext uri="{FF2B5EF4-FFF2-40B4-BE49-F238E27FC236}">
                    <a16:creationId xmlns:a16="http://schemas.microsoft.com/office/drawing/2014/main" id="{EE60CC0A-794C-40D7-ABE3-3583072F2ADA}"/>
                  </a:ext>
                </a:extLst>
              </p:cNvPr>
              <p:cNvSpPr/>
              <p:nvPr/>
            </p:nvSpPr>
            <p:spPr>
              <a:xfrm>
                <a:off x="191727" y="780558"/>
                <a:ext cx="11389991" cy="6356633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solidFill>
                <a:schemeClr val="bg1">
                  <a:alpha val="63000"/>
                </a:schemeClr>
              </a:solidFill>
              <a:ln w="25400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ounded Rectangle 3">
                <a:extLst>
                  <a:ext uri="{FF2B5EF4-FFF2-40B4-BE49-F238E27FC236}">
                    <a16:creationId xmlns:a16="http://schemas.microsoft.com/office/drawing/2014/main" id="{6E448E4A-EB1B-4194-8F77-C470CE0E5CBB}"/>
                  </a:ext>
                </a:extLst>
              </p:cNvPr>
              <p:cNvSpPr/>
              <p:nvPr/>
            </p:nvSpPr>
            <p:spPr>
              <a:xfrm>
                <a:off x="191727" y="339213"/>
                <a:ext cx="11695469" cy="6755114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noFill/>
              <a:ln w="25400">
                <a:solidFill>
                  <a:srgbClr val="7D31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0663" name="Rectangle 8">
              <a:extLst>
                <a:ext uri="{FF2B5EF4-FFF2-40B4-BE49-F238E27FC236}">
                  <a16:creationId xmlns:a16="http://schemas.microsoft.com/office/drawing/2014/main" id="{D1A9B83B-417B-4C86-AC37-493A4F079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009" y="1942581"/>
              <a:ext cx="10454907" cy="270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228600" algn="just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Kể được tên một số vật liệu, dụng cụ đơn giản để làm thủ công</a:t>
              </a:r>
            </a:p>
            <a:p>
              <a:pPr marL="0" marR="0" lvl="0" indent="228600" algn="just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Lựa chọn được vật liệu làm thủ công phù hợp, đúng yêu cầu.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A16CFF-DAD8-4105-9F0F-C576D839CEA1}"/>
              </a:ext>
            </a:extLst>
          </p:cNvPr>
          <p:cNvGrpSpPr>
            <a:grpSpLocks/>
          </p:cNvGrpSpPr>
          <p:nvPr/>
        </p:nvGrpSpPr>
        <p:grpSpPr bwMode="auto">
          <a:xfrm>
            <a:off x="2748462" y="608976"/>
            <a:ext cx="7418387" cy="944562"/>
            <a:chOff x="2271251" y="17518"/>
            <a:chExt cx="7418438" cy="94389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ED7546-020E-417A-BC6D-8E0567EEE4C4}"/>
                </a:ext>
              </a:extLst>
            </p:cNvPr>
            <p:cNvGrpSpPr/>
            <p:nvPr/>
          </p:nvGrpSpPr>
          <p:grpSpPr>
            <a:xfrm>
              <a:off x="2271251" y="17518"/>
              <a:ext cx="7418438" cy="943898"/>
              <a:chOff x="806" y="464576"/>
              <a:chExt cx="12004380" cy="6754760"/>
            </a:xfrm>
            <a:solidFill>
              <a:schemeClr val="bg1"/>
            </a:solidFill>
          </p:grpSpPr>
          <p:sp>
            <p:nvSpPr>
              <p:cNvPr id="16" name="Rounded Rectangle 3">
                <a:extLst>
                  <a:ext uri="{FF2B5EF4-FFF2-40B4-BE49-F238E27FC236}">
                    <a16:creationId xmlns:a16="http://schemas.microsoft.com/office/drawing/2014/main" id="{261EF7F3-5C9C-46E1-84C1-8984DF340BC5}"/>
                  </a:ext>
                </a:extLst>
              </p:cNvPr>
              <p:cNvSpPr/>
              <p:nvPr/>
            </p:nvSpPr>
            <p:spPr>
              <a:xfrm>
                <a:off x="191729" y="501444"/>
                <a:ext cx="11813457" cy="6356555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grpFill/>
              <a:ln w="25400">
                <a:solidFill>
                  <a:schemeClr val="accent4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ounded Rectangle 3">
                <a:extLst>
                  <a:ext uri="{FF2B5EF4-FFF2-40B4-BE49-F238E27FC236}">
                    <a16:creationId xmlns:a16="http://schemas.microsoft.com/office/drawing/2014/main" id="{1622A040-87E4-4238-91D8-26C810445341}"/>
                  </a:ext>
                </a:extLst>
              </p:cNvPr>
              <p:cNvSpPr/>
              <p:nvPr/>
            </p:nvSpPr>
            <p:spPr>
              <a:xfrm>
                <a:off x="191728" y="663676"/>
                <a:ext cx="11813457" cy="6356555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grpFill/>
              <a:ln w="25400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ounded Rectangle 3">
                <a:extLst>
                  <a:ext uri="{FF2B5EF4-FFF2-40B4-BE49-F238E27FC236}">
                    <a16:creationId xmlns:a16="http://schemas.microsoft.com/office/drawing/2014/main" id="{FA1F3C9F-394B-4A4F-BE83-D22E8F54199E}"/>
                  </a:ext>
                </a:extLst>
              </p:cNvPr>
              <p:cNvSpPr/>
              <p:nvPr/>
            </p:nvSpPr>
            <p:spPr>
              <a:xfrm>
                <a:off x="806" y="464576"/>
                <a:ext cx="11695473" cy="6754760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grpFill/>
              <a:ln w="25400">
                <a:solidFill>
                  <a:srgbClr val="7D31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0661" name="Picture 14">
              <a:extLst>
                <a:ext uri="{FF2B5EF4-FFF2-40B4-BE49-F238E27FC236}">
                  <a16:creationId xmlns:a16="http://schemas.microsoft.com/office/drawing/2014/main" id="{730F897A-0F26-4A8F-ACCC-EA5344290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435" y="58337"/>
              <a:ext cx="4187172" cy="816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4243228" y="133564"/>
            <a:ext cx="3770616" cy="7808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FF6F6D-650D-4982-8F1E-BE272A754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28" y="1998163"/>
            <a:ext cx="2583152" cy="2553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9FC6F2-8497-47E6-97F6-1C21B25E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599" y="1922980"/>
            <a:ext cx="2442282" cy="2484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F8FF7-A546-4EF5-BA9E-7CF3E7848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858" y="2042255"/>
            <a:ext cx="2575294" cy="2478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AD4B04-4DDE-4DA1-B1AB-0DFE37FB2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174" y="1890445"/>
            <a:ext cx="2728966" cy="264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4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3369924" y="133564"/>
            <a:ext cx="6380251" cy="7808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4EB704-57CE-4BE3-982D-AB09B353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73" y="1749550"/>
            <a:ext cx="3793733" cy="4160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AB0D54-E8F5-4E0D-B88F-51CD234C9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116" y="1931487"/>
            <a:ext cx="3401520" cy="35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6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8D03D495-B499-4447-A8C0-C1DE57C4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4017FCD3-0770-4E5C-8695-88876B79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74650"/>
            <a:ext cx="8112125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A_图片 11">
            <a:extLst>
              <a:ext uri="{FF2B5EF4-FFF2-40B4-BE49-F238E27FC236}">
                <a16:creationId xmlns:a16="http://schemas.microsoft.com/office/drawing/2014/main" id="{BB0DFE7B-2AD0-4D17-B5B3-8C6837DECCC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0" y="-203200"/>
            <a:ext cx="26797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75097-4958-448D-B802-17FAA7A49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6069" y="3534260"/>
            <a:ext cx="583437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1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7">
            <a:extLst>
              <a:ext uri="{FF2B5EF4-FFF2-40B4-BE49-F238E27FC236}">
                <a16:creationId xmlns:a16="http://schemas.microsoft.com/office/drawing/2014/main" id="{F9D04392-37BE-4A84-9EB4-44D1ABE2C8F8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AAED5539-2C2E-4EB3-8138-F180BECBD007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45E1DA4D-9D0B-4F44-9915-94D5C3F59923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E26189F2-315C-4139-A017-42728116CD5B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D2B6287-78F0-4F06-A1EE-73B60CEDA0FA}"/>
              </a:ext>
            </a:extLst>
          </p:cNvPr>
          <p:cNvGrpSpPr>
            <a:grpSpLocks/>
          </p:cNvGrpSpPr>
          <p:nvPr/>
        </p:nvGrpSpPr>
        <p:grpSpPr bwMode="auto">
          <a:xfrm>
            <a:off x="-462336" y="-15875"/>
            <a:ext cx="13654354" cy="1885772"/>
            <a:chOff x="1131479" y="-16274"/>
            <a:chExt cx="10344150" cy="1886651"/>
          </a:xfrm>
        </p:grpSpPr>
        <p:pic>
          <p:nvPicPr>
            <p:cNvPr id="91142" name="Picture 6">
              <a:extLst>
                <a:ext uri="{FF2B5EF4-FFF2-40B4-BE49-F238E27FC236}">
                  <a16:creationId xmlns:a16="http://schemas.microsoft.com/office/drawing/2014/main" id="{2D965406-E6AE-4EBD-A645-9BC114969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88" r="43164"/>
            <a:stretch>
              <a:fillRect/>
            </a:stretch>
          </p:blipFill>
          <p:spPr bwMode="auto">
            <a:xfrm>
              <a:off x="1131479" y="-16274"/>
              <a:ext cx="10344150" cy="18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3" name="TextBox 8">
              <a:extLst>
                <a:ext uri="{FF2B5EF4-FFF2-40B4-BE49-F238E27FC236}">
                  <a16:creationId xmlns:a16="http://schemas.microsoft.com/office/drawing/2014/main" id="{997F4762-D99B-4B80-845C-BD861CBEF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5588" y="432775"/>
              <a:ext cx="7892377" cy="120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 hãy quan sát các sản phẩm thủ công và cho biết chúng được làm từ những vật liệu nào.</a:t>
              </a:r>
              <a:endPara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EDCADE7-CAE9-4717-879C-552FF5C1A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351" y="1938658"/>
            <a:ext cx="9709079" cy="383332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B56536A-57E4-4552-89B6-0364B9E05B9A}"/>
              </a:ext>
            </a:extLst>
          </p:cNvPr>
          <p:cNvSpPr/>
          <p:nvPr/>
        </p:nvSpPr>
        <p:spPr>
          <a:xfrm>
            <a:off x="1323887" y="5257513"/>
            <a:ext cx="2672760" cy="41382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C11A89-C805-45D7-82AA-6E20CFA8A2FE}"/>
              </a:ext>
            </a:extLst>
          </p:cNvPr>
          <p:cNvSpPr/>
          <p:nvPr/>
        </p:nvSpPr>
        <p:spPr>
          <a:xfrm>
            <a:off x="3739794" y="3901323"/>
            <a:ext cx="2054831" cy="62957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BCF3F9-B269-4DBC-AF1A-EEED321E51F4}"/>
              </a:ext>
            </a:extLst>
          </p:cNvPr>
          <p:cNvSpPr/>
          <p:nvPr/>
        </p:nvSpPr>
        <p:spPr>
          <a:xfrm>
            <a:off x="5743255" y="4856821"/>
            <a:ext cx="2609636" cy="7323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buộc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94DBD5-56F9-4075-90D3-8B5C87EEB6E4}"/>
              </a:ext>
            </a:extLst>
          </p:cNvPr>
          <p:cNvSpPr/>
          <p:nvPr/>
        </p:nvSpPr>
        <p:spPr>
          <a:xfrm>
            <a:off x="8486455" y="4928741"/>
            <a:ext cx="2630183" cy="78369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buộc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05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8F444D2-C536-4378-81E1-A2340A79F8E9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任意多边形: 形状 1">
            <a:extLst>
              <a:ext uri="{FF2B5EF4-FFF2-40B4-BE49-F238E27FC236}">
                <a16:creationId xmlns:a16="http://schemas.microsoft.com/office/drawing/2014/main" id="{2F03A54B-6142-452D-AE41-977120954C29}"/>
              </a:ext>
            </a:extLst>
          </p:cNvPr>
          <p:cNvSpPr/>
          <p:nvPr/>
        </p:nvSpPr>
        <p:spPr>
          <a:xfrm>
            <a:off x="3605349" y="640079"/>
            <a:ext cx="8222857" cy="5069687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66BEC06-48EB-4CAF-8EF8-578896CD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3985" y="1531701"/>
            <a:ext cx="5325581" cy="55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1CD169-174F-45B0-9EEB-B5D91E46F46E}"/>
              </a:ext>
            </a:extLst>
          </p:cNvPr>
          <p:cNvSpPr txBox="1"/>
          <p:nvPr/>
        </p:nvSpPr>
        <p:spPr>
          <a:xfrm>
            <a:off x="4304872" y="1674688"/>
            <a:ext cx="7274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Kể tên một số sản phẩm thủ công đã được tạo nên từ các vật liệu tái chế.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48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8+ Ý Tưởng Cách Tái Chế Chai Nhựa Thành Đồ Chơi Cho Bé Độc Đáo | Cleanipedia">
            <a:extLst>
              <a:ext uri="{FF2B5EF4-FFF2-40B4-BE49-F238E27FC236}">
                <a16:creationId xmlns:a16="http://schemas.microsoft.com/office/drawing/2014/main" id="{C818B4AD-32C5-4312-8DF7-67D1209F4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r="16479" b="1"/>
          <a:stretch/>
        </p:blipFill>
        <p:spPr bwMode="auto">
          <a:xfrm>
            <a:off x="321731" y="557189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noi Academy">
            <a:extLst>
              <a:ext uri="{FF2B5EF4-FFF2-40B4-BE49-F238E27FC236}">
                <a16:creationId xmlns:a16="http://schemas.microsoft.com/office/drawing/2014/main" id="{BCDF2FA9-E700-4ACA-B171-36C8C9AA1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r="18284" b="-2"/>
          <a:stretch/>
        </p:blipFill>
        <p:spPr bwMode="auto">
          <a:xfrm>
            <a:off x="6195375" y="557189"/>
            <a:ext cx="567489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007D4B4-D580-4522-B865-440C09E681D0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任意多边形: 形状 5">
            <a:extLst>
              <a:ext uri="{FF2B5EF4-FFF2-40B4-BE49-F238E27FC236}">
                <a16:creationId xmlns:a16="http://schemas.microsoft.com/office/drawing/2014/main" id="{5A40AA23-C210-4EEA-ADA6-84C2170296DC}"/>
              </a:ext>
            </a:extLst>
          </p:cNvPr>
          <p:cNvSpPr/>
          <p:nvPr/>
        </p:nvSpPr>
        <p:spPr>
          <a:xfrm>
            <a:off x="1055412" y="1422922"/>
            <a:ext cx="10078000" cy="422800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-1" fmla="*/ 165100 w 10439439"/>
              <a:gd name="connsiteY0-2" fmla="*/ 153072 h 4934357"/>
              <a:gd name="connsiteX1-3" fmla="*/ 711200 w 10439439"/>
              <a:gd name="connsiteY1-4" fmla="*/ 13372 h 4934357"/>
              <a:gd name="connsiteX2-5" fmla="*/ 2006600 w 10439439"/>
              <a:gd name="connsiteY2-6" fmla="*/ 76872 h 4934357"/>
              <a:gd name="connsiteX3-7" fmla="*/ 4165600 w 10439439"/>
              <a:gd name="connsiteY3-8" fmla="*/ 672 h 4934357"/>
              <a:gd name="connsiteX4-9" fmla="*/ 5765800 w 10439439"/>
              <a:gd name="connsiteY4-10" fmla="*/ 127672 h 4934357"/>
              <a:gd name="connsiteX5-11" fmla="*/ 7556500 w 10439439"/>
              <a:gd name="connsiteY5-12" fmla="*/ 672 h 4934357"/>
              <a:gd name="connsiteX6-13" fmla="*/ 8648700 w 10439439"/>
              <a:gd name="connsiteY6-14" fmla="*/ 76872 h 4934357"/>
              <a:gd name="connsiteX7-15" fmla="*/ 10134600 w 10439439"/>
              <a:gd name="connsiteY7-16" fmla="*/ 64172 h 4934357"/>
              <a:gd name="connsiteX8-17" fmla="*/ 10375900 w 10439439"/>
              <a:gd name="connsiteY8-18" fmla="*/ 1003972 h 4934357"/>
              <a:gd name="connsiteX9-19" fmla="*/ 10401300 w 10439439"/>
              <a:gd name="connsiteY9-20" fmla="*/ 1994572 h 4934357"/>
              <a:gd name="connsiteX10-21" fmla="*/ 10350500 w 10439439"/>
              <a:gd name="connsiteY10-22" fmla="*/ 2781972 h 4934357"/>
              <a:gd name="connsiteX11-23" fmla="*/ 10439400 w 10439439"/>
              <a:gd name="connsiteY11-24" fmla="*/ 3759872 h 4934357"/>
              <a:gd name="connsiteX12-25" fmla="*/ 10337800 w 10439439"/>
              <a:gd name="connsiteY12-26" fmla="*/ 4559972 h 4934357"/>
              <a:gd name="connsiteX13-27" fmla="*/ 10350500 w 10439439"/>
              <a:gd name="connsiteY13-28" fmla="*/ 4864772 h 4934357"/>
              <a:gd name="connsiteX14-29" fmla="*/ 9093200 w 10439439"/>
              <a:gd name="connsiteY14-30" fmla="*/ 4915572 h 4934357"/>
              <a:gd name="connsiteX15-31" fmla="*/ 8267700 w 10439439"/>
              <a:gd name="connsiteY15-32" fmla="*/ 4801272 h 4934357"/>
              <a:gd name="connsiteX16-33" fmla="*/ 6273800 w 10439439"/>
              <a:gd name="connsiteY16-34" fmla="*/ 4915572 h 4934357"/>
              <a:gd name="connsiteX17-35" fmla="*/ 4343400 w 10439439"/>
              <a:gd name="connsiteY17-36" fmla="*/ 4839372 h 4934357"/>
              <a:gd name="connsiteX18-37" fmla="*/ 1879600 w 10439439"/>
              <a:gd name="connsiteY18-38" fmla="*/ 4877472 h 4934357"/>
              <a:gd name="connsiteX19-39" fmla="*/ 520700 w 10439439"/>
              <a:gd name="connsiteY19-40" fmla="*/ 4928272 h 4934357"/>
              <a:gd name="connsiteX20-41" fmla="*/ 114300 w 10439439"/>
              <a:gd name="connsiteY20-42" fmla="*/ 4725072 h 4934357"/>
              <a:gd name="connsiteX21-43" fmla="*/ 12700 w 10439439"/>
              <a:gd name="connsiteY21-44" fmla="*/ 4242472 h 4934357"/>
              <a:gd name="connsiteX22-45" fmla="*/ 63500 w 10439439"/>
              <a:gd name="connsiteY22-46" fmla="*/ 2820072 h 4934357"/>
              <a:gd name="connsiteX23-47" fmla="*/ 0 w 10439439"/>
              <a:gd name="connsiteY23-48" fmla="*/ 1804072 h 4934357"/>
              <a:gd name="connsiteX24-49" fmla="*/ 63500 w 10439439"/>
              <a:gd name="connsiteY24-50" fmla="*/ 864272 h 4934357"/>
              <a:gd name="connsiteX25-51" fmla="*/ 165100 w 10439439"/>
              <a:gd name="connsiteY25-52" fmla="*/ 153072 h 4934357"/>
              <a:gd name="connsiteX0-53" fmla="*/ 165100 w 10472164"/>
              <a:gd name="connsiteY0-54" fmla="*/ 153072 h 4934357"/>
              <a:gd name="connsiteX1-55" fmla="*/ 711200 w 10472164"/>
              <a:gd name="connsiteY1-56" fmla="*/ 13372 h 4934357"/>
              <a:gd name="connsiteX2-57" fmla="*/ 2006600 w 10472164"/>
              <a:gd name="connsiteY2-58" fmla="*/ 76872 h 4934357"/>
              <a:gd name="connsiteX3-59" fmla="*/ 4165600 w 10472164"/>
              <a:gd name="connsiteY3-60" fmla="*/ 672 h 4934357"/>
              <a:gd name="connsiteX4-61" fmla="*/ 5765800 w 10472164"/>
              <a:gd name="connsiteY4-62" fmla="*/ 127672 h 4934357"/>
              <a:gd name="connsiteX5-63" fmla="*/ 7556500 w 10472164"/>
              <a:gd name="connsiteY5-64" fmla="*/ 672 h 4934357"/>
              <a:gd name="connsiteX6-65" fmla="*/ 8648700 w 10472164"/>
              <a:gd name="connsiteY6-66" fmla="*/ 76872 h 4934357"/>
              <a:gd name="connsiteX7-67" fmla="*/ 10134600 w 10472164"/>
              <a:gd name="connsiteY7-68" fmla="*/ 64172 h 4934357"/>
              <a:gd name="connsiteX8-69" fmla="*/ 10375900 w 10472164"/>
              <a:gd name="connsiteY8-70" fmla="*/ 1003972 h 4934357"/>
              <a:gd name="connsiteX9-71" fmla="*/ 10401300 w 10472164"/>
              <a:gd name="connsiteY9-72" fmla="*/ 1994572 h 4934357"/>
              <a:gd name="connsiteX10-73" fmla="*/ 10350500 w 10472164"/>
              <a:gd name="connsiteY10-74" fmla="*/ 2781972 h 4934357"/>
              <a:gd name="connsiteX11-75" fmla="*/ 10439400 w 10472164"/>
              <a:gd name="connsiteY11-76" fmla="*/ 3759872 h 4934357"/>
              <a:gd name="connsiteX12-77" fmla="*/ 10337800 w 10472164"/>
              <a:gd name="connsiteY12-78" fmla="*/ 4559972 h 4934357"/>
              <a:gd name="connsiteX13-79" fmla="*/ 9093200 w 10472164"/>
              <a:gd name="connsiteY13-80" fmla="*/ 4915572 h 4934357"/>
              <a:gd name="connsiteX14-81" fmla="*/ 8267700 w 10472164"/>
              <a:gd name="connsiteY14-82" fmla="*/ 4801272 h 4934357"/>
              <a:gd name="connsiteX15-83" fmla="*/ 6273800 w 10472164"/>
              <a:gd name="connsiteY15-84" fmla="*/ 4915572 h 4934357"/>
              <a:gd name="connsiteX16-85" fmla="*/ 4343400 w 10472164"/>
              <a:gd name="connsiteY16-86" fmla="*/ 4839372 h 4934357"/>
              <a:gd name="connsiteX17-87" fmla="*/ 1879600 w 10472164"/>
              <a:gd name="connsiteY17-88" fmla="*/ 4877472 h 4934357"/>
              <a:gd name="connsiteX18-89" fmla="*/ 520700 w 10472164"/>
              <a:gd name="connsiteY18-90" fmla="*/ 4928272 h 4934357"/>
              <a:gd name="connsiteX19-91" fmla="*/ 114300 w 10472164"/>
              <a:gd name="connsiteY19-92" fmla="*/ 4725072 h 4934357"/>
              <a:gd name="connsiteX20-93" fmla="*/ 12700 w 10472164"/>
              <a:gd name="connsiteY20-94" fmla="*/ 4242472 h 4934357"/>
              <a:gd name="connsiteX21-95" fmla="*/ 63500 w 10472164"/>
              <a:gd name="connsiteY21-96" fmla="*/ 2820072 h 4934357"/>
              <a:gd name="connsiteX22-97" fmla="*/ 0 w 10472164"/>
              <a:gd name="connsiteY22-98" fmla="*/ 1804072 h 4934357"/>
              <a:gd name="connsiteX23-99" fmla="*/ 63500 w 10472164"/>
              <a:gd name="connsiteY23-100" fmla="*/ 864272 h 4934357"/>
              <a:gd name="connsiteX24-101" fmla="*/ 165100 w 10472164"/>
              <a:gd name="connsiteY24-102" fmla="*/ 153072 h 4934357"/>
              <a:gd name="connsiteX0-103" fmla="*/ 165100 w 10441336"/>
              <a:gd name="connsiteY0-104" fmla="*/ 153072 h 4934357"/>
              <a:gd name="connsiteX1-105" fmla="*/ 711200 w 10441336"/>
              <a:gd name="connsiteY1-106" fmla="*/ 13372 h 4934357"/>
              <a:gd name="connsiteX2-107" fmla="*/ 2006600 w 10441336"/>
              <a:gd name="connsiteY2-108" fmla="*/ 76872 h 4934357"/>
              <a:gd name="connsiteX3-109" fmla="*/ 4165600 w 10441336"/>
              <a:gd name="connsiteY3-110" fmla="*/ 672 h 4934357"/>
              <a:gd name="connsiteX4-111" fmla="*/ 5765800 w 10441336"/>
              <a:gd name="connsiteY4-112" fmla="*/ 127672 h 4934357"/>
              <a:gd name="connsiteX5-113" fmla="*/ 7556500 w 10441336"/>
              <a:gd name="connsiteY5-114" fmla="*/ 672 h 4934357"/>
              <a:gd name="connsiteX6-115" fmla="*/ 8648700 w 10441336"/>
              <a:gd name="connsiteY6-116" fmla="*/ 76872 h 4934357"/>
              <a:gd name="connsiteX7-117" fmla="*/ 10134600 w 10441336"/>
              <a:gd name="connsiteY7-118" fmla="*/ 64172 h 4934357"/>
              <a:gd name="connsiteX8-119" fmla="*/ 10375900 w 10441336"/>
              <a:gd name="connsiteY8-120" fmla="*/ 1003972 h 4934357"/>
              <a:gd name="connsiteX9-121" fmla="*/ 10401300 w 10441336"/>
              <a:gd name="connsiteY9-122" fmla="*/ 1994572 h 4934357"/>
              <a:gd name="connsiteX10-123" fmla="*/ 10350500 w 10441336"/>
              <a:gd name="connsiteY10-124" fmla="*/ 2781972 h 4934357"/>
              <a:gd name="connsiteX11-125" fmla="*/ 10439400 w 10441336"/>
              <a:gd name="connsiteY11-126" fmla="*/ 3759872 h 4934357"/>
              <a:gd name="connsiteX12-127" fmla="*/ 10248900 w 10441336"/>
              <a:gd name="connsiteY12-128" fmla="*/ 4737772 h 4934357"/>
              <a:gd name="connsiteX13-129" fmla="*/ 9093200 w 10441336"/>
              <a:gd name="connsiteY13-130" fmla="*/ 4915572 h 4934357"/>
              <a:gd name="connsiteX14-131" fmla="*/ 8267700 w 10441336"/>
              <a:gd name="connsiteY14-132" fmla="*/ 4801272 h 4934357"/>
              <a:gd name="connsiteX15-133" fmla="*/ 6273800 w 10441336"/>
              <a:gd name="connsiteY15-134" fmla="*/ 4915572 h 4934357"/>
              <a:gd name="connsiteX16-135" fmla="*/ 4343400 w 10441336"/>
              <a:gd name="connsiteY16-136" fmla="*/ 4839372 h 4934357"/>
              <a:gd name="connsiteX17-137" fmla="*/ 1879600 w 10441336"/>
              <a:gd name="connsiteY17-138" fmla="*/ 4877472 h 4934357"/>
              <a:gd name="connsiteX18-139" fmla="*/ 520700 w 10441336"/>
              <a:gd name="connsiteY18-140" fmla="*/ 4928272 h 4934357"/>
              <a:gd name="connsiteX19-141" fmla="*/ 114300 w 10441336"/>
              <a:gd name="connsiteY19-142" fmla="*/ 4725072 h 4934357"/>
              <a:gd name="connsiteX20-143" fmla="*/ 12700 w 10441336"/>
              <a:gd name="connsiteY20-144" fmla="*/ 4242472 h 4934357"/>
              <a:gd name="connsiteX21-145" fmla="*/ 63500 w 10441336"/>
              <a:gd name="connsiteY21-146" fmla="*/ 2820072 h 4934357"/>
              <a:gd name="connsiteX22-147" fmla="*/ 0 w 10441336"/>
              <a:gd name="connsiteY22-148" fmla="*/ 1804072 h 4934357"/>
              <a:gd name="connsiteX23-149" fmla="*/ 63500 w 10441336"/>
              <a:gd name="connsiteY23-150" fmla="*/ 864272 h 4934357"/>
              <a:gd name="connsiteX24-151" fmla="*/ 165100 w 10441336"/>
              <a:gd name="connsiteY24-152" fmla="*/ 153072 h 4934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4000" algn="ctr">
              <a:lnSpc>
                <a:spcPct val="107000"/>
              </a:lnSpc>
              <a:spcAft>
                <a:spcPts val="500"/>
              </a:spcAft>
              <a:defRPr/>
            </a:pP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thủ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công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nhiều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loại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. Khi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lựa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chọn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thủ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công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cần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chọn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loại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tính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chất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phù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hợp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, an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toàn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không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độc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hai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và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tận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dụng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tái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chế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.</a:t>
            </a:r>
            <a:endParaRPr kumimoji="0" sz="4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Times New Roman" panose="02020603050405020304" pitchFamily="18" charset="0"/>
              <a:cs typeface="Calibri" panose="020F050202020403020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D43ACE70-94FD-4D73-AFF5-2BDAFBF3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781" y="4911615"/>
            <a:ext cx="1735899" cy="1725098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A9D6DFEB-CF20-4DAA-98AB-48C4F11A3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275" y="462523"/>
            <a:ext cx="2102799" cy="123819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AEC6052-68FA-4BC4-ADA6-B8705B5B7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558" y="304539"/>
            <a:ext cx="1616250" cy="1014242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6470478-7072-49D0-B370-E8EF77BD6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39" y="5126424"/>
            <a:ext cx="976559" cy="146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97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7">
            <a:extLst>
              <a:ext uri="{FF2B5EF4-FFF2-40B4-BE49-F238E27FC236}">
                <a16:creationId xmlns:a16="http://schemas.microsoft.com/office/drawing/2014/main" id="{5CA1B01A-8C0E-4D2E-887C-626456199419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82DEC834-F0EF-49C5-80FA-D89F09BEE762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2D95C93C-0957-426B-AED8-3E72F98C053F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21BDA373-3923-4480-92A7-BE99AC80EFA3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图片 8196" descr="20">
            <a:extLst>
              <a:ext uri="{FF2B5EF4-FFF2-40B4-BE49-F238E27FC236}">
                <a16:creationId xmlns:a16="http://schemas.microsoft.com/office/drawing/2014/main" id="{6C3D5A9A-500E-4B7C-A595-996F05738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288"/>
            <a:ext cx="1191577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387A3B51-9A5A-41D8-AB90-0F4813ED6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2386013"/>
            <a:ext cx="6454775" cy="18748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9747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79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Chia </a:t>
            </a:r>
            <a:r>
              <a:rPr kumimoji="0" lang="en-US" altLang="zh-CN" sz="5790" b="1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sẻ</a:t>
            </a:r>
            <a:r>
              <a:rPr kumimoji="0" lang="en-US" altLang="zh-CN" sz="579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790" b="1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sau</a:t>
            </a:r>
            <a:r>
              <a:rPr kumimoji="0" lang="en-US" altLang="zh-CN" sz="579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790" b="1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579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790" b="1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579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方正稚艺简体" panose="03000509000000000000" pitchFamily="65" charset="-12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7">
            <a:extLst>
              <a:ext uri="{FF2B5EF4-FFF2-40B4-BE49-F238E27FC236}">
                <a16:creationId xmlns:a16="http://schemas.microsoft.com/office/drawing/2014/main" id="{B9D99E53-4D03-4559-B5B7-F7F4440C3D53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433C338A-8B20-4CB2-A149-EA255018C7C3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C3F2C3EC-B9BE-4E29-AD5E-94FD618F09EB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AB171F84-4B64-4A4D-A424-3438BFBA043E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187" name="Freeform 10">
            <a:extLst>
              <a:ext uri="{FF2B5EF4-FFF2-40B4-BE49-F238E27FC236}">
                <a16:creationId xmlns:a16="http://schemas.microsoft.com/office/drawing/2014/main" id="{3E1AB5A1-0D8C-406F-9BA4-EE1EDC6C1EB2}"/>
              </a:ext>
            </a:extLst>
          </p:cNvPr>
          <p:cNvGrpSpPr>
            <a:grpSpLocks/>
          </p:cNvGrpSpPr>
          <p:nvPr/>
        </p:nvGrpSpPr>
        <p:grpSpPr bwMode="auto">
          <a:xfrm>
            <a:off x="977900" y="5118100"/>
            <a:ext cx="3848100" cy="1193800"/>
            <a:chOff x="616" y="3224"/>
            <a:chExt cx="2424" cy="752"/>
          </a:xfrm>
        </p:grpSpPr>
        <p:pic>
          <p:nvPicPr>
            <p:cNvPr id="93223" name="Freeform 10">
              <a:extLst>
                <a:ext uri="{FF2B5EF4-FFF2-40B4-BE49-F238E27FC236}">
                  <a16:creationId xmlns:a16="http://schemas.microsoft.com/office/drawing/2014/main" id="{97ADE422-21DF-4FEC-9BFB-94F3D674424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3224"/>
              <a:ext cx="2424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24" name="Text Box 3">
              <a:extLst>
                <a:ext uri="{FF2B5EF4-FFF2-40B4-BE49-F238E27FC236}">
                  <a16:creationId xmlns:a16="http://schemas.microsoft.com/office/drawing/2014/main" id="{5B0751B7-54F7-4B59-BB8E-43232EA67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3225"/>
              <a:ext cx="2412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휴먼매직체"/>
              </a:endParaRPr>
            </a:p>
          </p:txBody>
        </p:sp>
      </p:grpSp>
      <p:grpSp>
        <p:nvGrpSpPr>
          <p:cNvPr id="93188" name="Group 4">
            <a:extLst>
              <a:ext uri="{FF2B5EF4-FFF2-40B4-BE49-F238E27FC236}">
                <a16:creationId xmlns:a16="http://schemas.microsoft.com/office/drawing/2014/main" id="{B22FDC62-34AF-4D68-A206-8F8A5E7A005C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3321050"/>
            <a:ext cx="2581275" cy="3354388"/>
            <a:chOff x="3491880" y="3356992"/>
            <a:chExt cx="2160240" cy="2808312"/>
          </a:xfrm>
        </p:grpSpPr>
        <p:pic>
          <p:nvPicPr>
            <p:cNvPr id="93221" name="Rounded Rectangle 2">
              <a:extLst>
                <a:ext uri="{FF2B5EF4-FFF2-40B4-BE49-F238E27FC236}">
                  <a16:creationId xmlns:a16="http://schemas.microsoft.com/office/drawing/2014/main" id="{CF857892-96E5-47B6-B5EE-4202C94393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743" y="4361764"/>
              <a:ext cx="3571172" cy="1286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6BFC21E-B9E3-42C9-A5FE-3EFD66305878}"/>
                </a:ext>
              </a:extLst>
            </p:cNvPr>
            <p:cNvSpPr/>
            <p:nvPr/>
          </p:nvSpPr>
          <p:spPr>
            <a:xfrm>
              <a:off x="4392644" y="5415712"/>
              <a:ext cx="360040" cy="717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93189" name="Freeform 7">
            <a:extLst>
              <a:ext uri="{FF2B5EF4-FFF2-40B4-BE49-F238E27FC236}">
                <a16:creationId xmlns:a16="http://schemas.microsoft.com/office/drawing/2014/main" id="{1F8EB99F-5E4C-49C7-9BC3-3C1C73D71DA1}"/>
              </a:ext>
            </a:extLst>
          </p:cNvPr>
          <p:cNvGrpSpPr>
            <a:grpSpLocks/>
          </p:cNvGrpSpPr>
          <p:nvPr/>
        </p:nvGrpSpPr>
        <p:grpSpPr bwMode="auto">
          <a:xfrm>
            <a:off x="444500" y="2527300"/>
            <a:ext cx="5207000" cy="3238500"/>
            <a:chOff x="280" y="1592"/>
            <a:chExt cx="3280" cy="2040"/>
          </a:xfrm>
        </p:grpSpPr>
        <p:pic>
          <p:nvPicPr>
            <p:cNvPr id="93219" name="Freeform 7">
              <a:extLst>
                <a:ext uri="{FF2B5EF4-FFF2-40B4-BE49-F238E27FC236}">
                  <a16:creationId xmlns:a16="http://schemas.microsoft.com/office/drawing/2014/main" id="{A1D1FC27-86AD-4762-B222-91CA9AECF58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1592"/>
              <a:ext cx="3280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20" name="Text Box 7">
              <a:extLst>
                <a:ext uri="{FF2B5EF4-FFF2-40B4-BE49-F238E27FC236}">
                  <a16:creationId xmlns:a16="http://schemas.microsoft.com/office/drawing/2014/main" id="{4C9D3DAC-F0CE-4DAB-9714-AEF6841CC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" y="1592"/>
              <a:ext cx="3278" cy="2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휴먼매직체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6CC296-697D-4FB5-96E2-DD0433FA3168}"/>
              </a:ext>
            </a:extLst>
          </p:cNvPr>
          <p:cNvGrpSpPr/>
          <p:nvPr/>
        </p:nvGrpSpPr>
        <p:grpSpPr>
          <a:xfrm rot="490439" flipH="1">
            <a:off x="5153605" y="1248269"/>
            <a:ext cx="1514451" cy="1716282"/>
            <a:chOff x="5365048" y="479821"/>
            <a:chExt cx="8036930" cy="9108010"/>
          </a:xfrm>
          <a:solidFill>
            <a:srgbClr val="FF7B2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CCC858-A987-40C9-BDE7-D699764C9600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172F7E5-6119-49B6-BE88-D6AB669A9AA0}"/>
                </a:ext>
              </a:extLst>
            </p:cNvPr>
            <p:cNvSpPr/>
            <p:nvPr/>
          </p:nvSpPr>
          <p:spPr>
            <a:xfrm>
              <a:off x="9084335" y="7039961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DBDECF6-73F3-40C1-9C33-A17C3D7041FF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6F6ED7-1460-48CE-8ED4-80C7B8081F6F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64522A5-4C50-4367-BE95-E047D2C6812E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6114C60-A493-4897-A6E8-731EC79800B7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solidFill>
              <a:srgbClr val="FF964F"/>
            </a:solidFill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14EB89-F0A7-42C8-8F4D-F8DB3C58E820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solidFill>
              <a:srgbClr val="FF7B2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3191" name="Group 14">
            <a:extLst>
              <a:ext uri="{FF2B5EF4-FFF2-40B4-BE49-F238E27FC236}">
                <a16:creationId xmlns:a16="http://schemas.microsoft.com/office/drawing/2014/main" id="{91F01164-DF0A-49DA-B4B8-AE7CBEDACF0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781300"/>
            <a:ext cx="3810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id="{7427E9DE-B368-4AB0-97F0-B3CC99DF7E63}"/>
              </a:ext>
            </a:extLst>
          </p:cNvPr>
          <p:cNvSpPr/>
          <p:nvPr/>
        </p:nvSpPr>
        <p:spPr>
          <a:xfrm>
            <a:off x="3576638" y="3978275"/>
            <a:ext cx="219075" cy="13970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DDF1A8B7-94BA-4131-8453-C44C5AC50E22}"/>
              </a:ext>
            </a:extLst>
          </p:cNvPr>
          <p:cNvSpPr>
            <a:spLocks noChangeAspect="1"/>
          </p:cNvSpPr>
          <p:nvPr/>
        </p:nvSpPr>
        <p:spPr>
          <a:xfrm>
            <a:off x="2528888" y="3756025"/>
            <a:ext cx="230187" cy="2333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" name="Donut 8">
            <a:extLst>
              <a:ext uri="{FF2B5EF4-FFF2-40B4-BE49-F238E27FC236}">
                <a16:creationId xmlns:a16="http://schemas.microsoft.com/office/drawing/2014/main" id="{18013E41-58AD-4DB0-9BDC-9F15F5A3DA1F}"/>
              </a:ext>
            </a:extLst>
          </p:cNvPr>
          <p:cNvSpPr/>
          <p:nvPr/>
        </p:nvSpPr>
        <p:spPr>
          <a:xfrm>
            <a:off x="3633788" y="3051175"/>
            <a:ext cx="222250" cy="266700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" name="Teardrop 6">
            <a:extLst>
              <a:ext uri="{FF2B5EF4-FFF2-40B4-BE49-F238E27FC236}">
                <a16:creationId xmlns:a16="http://schemas.microsoft.com/office/drawing/2014/main" id="{09FA1610-37AD-454D-9E59-449DF4427A46}"/>
              </a:ext>
            </a:extLst>
          </p:cNvPr>
          <p:cNvSpPr/>
          <p:nvPr/>
        </p:nvSpPr>
        <p:spPr>
          <a:xfrm rot="8100000">
            <a:off x="2146300" y="5000625"/>
            <a:ext cx="227013" cy="21907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FE5CE374-A968-4069-9546-F3D30E4E4F0C}"/>
              </a:ext>
            </a:extLst>
          </p:cNvPr>
          <p:cNvSpPr/>
          <p:nvPr/>
        </p:nvSpPr>
        <p:spPr>
          <a:xfrm>
            <a:off x="2881313" y="4559300"/>
            <a:ext cx="263525" cy="22066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DE3BE12-84ED-4FA7-A90A-B52D9030695B}"/>
              </a:ext>
            </a:extLst>
          </p:cNvPr>
          <p:cNvSpPr/>
          <p:nvPr/>
        </p:nvSpPr>
        <p:spPr>
          <a:xfrm rot="2700000">
            <a:off x="2991644" y="3521869"/>
            <a:ext cx="155575" cy="28733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46639996-BB06-4F1D-95CE-0B248939AB22}"/>
              </a:ext>
            </a:extLst>
          </p:cNvPr>
          <p:cNvSpPr/>
          <p:nvPr/>
        </p:nvSpPr>
        <p:spPr>
          <a:xfrm>
            <a:off x="3932238" y="4868863"/>
            <a:ext cx="261937" cy="2381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08" name="Freeform 19">
            <a:extLst>
              <a:ext uri="{FF2B5EF4-FFF2-40B4-BE49-F238E27FC236}">
                <a16:creationId xmlns:a16="http://schemas.microsoft.com/office/drawing/2014/main" id="{9D34BB6E-B784-4CBE-A121-CD6DF549CCA5}"/>
              </a:ext>
            </a:extLst>
          </p:cNvPr>
          <p:cNvSpPr/>
          <p:nvPr/>
        </p:nvSpPr>
        <p:spPr>
          <a:xfrm>
            <a:off x="2157413" y="4225925"/>
            <a:ext cx="203200" cy="200025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09" name="Donut 39">
            <a:extLst>
              <a:ext uri="{FF2B5EF4-FFF2-40B4-BE49-F238E27FC236}">
                <a16:creationId xmlns:a16="http://schemas.microsoft.com/office/drawing/2014/main" id="{E98232B4-53A7-4023-AC88-A8E875CFCE82}"/>
              </a:ext>
            </a:extLst>
          </p:cNvPr>
          <p:cNvSpPr/>
          <p:nvPr/>
        </p:nvSpPr>
        <p:spPr>
          <a:xfrm>
            <a:off x="4003675" y="3840163"/>
            <a:ext cx="250825" cy="2492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11" name="Oval 68610">
            <a:extLst>
              <a:ext uri="{FF2B5EF4-FFF2-40B4-BE49-F238E27FC236}">
                <a16:creationId xmlns:a16="http://schemas.microsoft.com/office/drawing/2014/main" id="{43E1410A-3F36-4139-BC8B-A2683BB2415F}"/>
              </a:ext>
            </a:extLst>
          </p:cNvPr>
          <p:cNvSpPr/>
          <p:nvPr/>
        </p:nvSpPr>
        <p:spPr>
          <a:xfrm>
            <a:off x="6451600" y="2581275"/>
            <a:ext cx="1076325" cy="1106488"/>
          </a:xfrm>
          <a:prstGeom prst="ellipse">
            <a:avLst/>
          </a:prstGeom>
          <a:solidFill>
            <a:srgbClr val="FF99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12" name="TextBox 68611">
            <a:extLst>
              <a:ext uri="{FF2B5EF4-FFF2-40B4-BE49-F238E27FC236}">
                <a16:creationId xmlns:a16="http://schemas.microsoft.com/office/drawing/2014/main" id="{3E82C757-2B81-4F8A-9051-F1F3FAFCA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8" y="2808288"/>
            <a:ext cx="4651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휴먼매직체"/>
              </a:rPr>
              <a:t>1</a:t>
            </a:r>
          </a:p>
        </p:txBody>
      </p:sp>
      <p:sp>
        <p:nvSpPr>
          <p:cNvPr id="68613" name="Oval 68612">
            <a:extLst>
              <a:ext uri="{FF2B5EF4-FFF2-40B4-BE49-F238E27FC236}">
                <a16:creationId xmlns:a16="http://schemas.microsoft.com/office/drawing/2014/main" id="{4F118788-2BE7-442E-B6F1-EC77382ABA14}"/>
              </a:ext>
            </a:extLst>
          </p:cNvPr>
          <p:cNvSpPr/>
          <p:nvPr/>
        </p:nvSpPr>
        <p:spPr>
          <a:xfrm>
            <a:off x="6410325" y="3911600"/>
            <a:ext cx="1098550" cy="1057275"/>
          </a:xfrm>
          <a:prstGeom prst="ellipse">
            <a:avLst/>
          </a:prstGeom>
          <a:solidFill>
            <a:srgbClr val="FF99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14" name="TextBox 68613">
            <a:extLst>
              <a:ext uri="{FF2B5EF4-FFF2-40B4-BE49-F238E27FC236}">
                <a16:creationId xmlns:a16="http://schemas.microsoft.com/office/drawing/2014/main" id="{E9EDFCEC-EC45-41DC-8875-EEAAAEDAA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4095750"/>
            <a:ext cx="393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휴먼매직체"/>
              </a:rPr>
              <a:t>2</a:t>
            </a:r>
          </a:p>
        </p:txBody>
      </p:sp>
      <p:pic>
        <p:nvPicPr>
          <p:cNvPr id="93205" name="Ink 29">
            <a:extLst>
              <a:ext uri="{FF2B5EF4-FFF2-40B4-BE49-F238E27FC236}">
                <a16:creationId xmlns:a16="http://schemas.microsoft.com/office/drawing/2014/main" id="{4E59951D-04A5-4CF0-8F6D-000AADF5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796925"/>
            <a:ext cx="16779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6" name="Ink 30">
            <a:extLst>
              <a:ext uri="{FF2B5EF4-FFF2-40B4-BE49-F238E27FC236}">
                <a16:creationId xmlns:a16="http://schemas.microsoft.com/office/drawing/2014/main" id="{6D358DAF-6C47-4287-8611-82F6D221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1762125"/>
            <a:ext cx="873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7" name="Ink 31">
            <a:extLst>
              <a:ext uri="{FF2B5EF4-FFF2-40B4-BE49-F238E27FC236}">
                <a16:creationId xmlns:a16="http://schemas.microsoft.com/office/drawing/2014/main" id="{EF862517-D7CB-44DE-AF57-902F13E2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2249488"/>
            <a:ext cx="11493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8" name="Ink 35">
            <a:extLst>
              <a:ext uri="{FF2B5EF4-FFF2-40B4-BE49-F238E27FC236}">
                <a16:creationId xmlns:a16="http://schemas.microsoft.com/office/drawing/2014/main" id="{08A6F5FF-68CF-4FF2-A297-79538E73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120900"/>
            <a:ext cx="15367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9" name="Ink 36">
            <a:extLst>
              <a:ext uri="{FF2B5EF4-FFF2-40B4-BE49-F238E27FC236}">
                <a16:creationId xmlns:a16="http://schemas.microsoft.com/office/drawing/2014/main" id="{000E83A6-DA8A-4AB6-8E4E-2D348C78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838" y="1589088"/>
            <a:ext cx="863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0" name="Ink 40">
            <a:extLst>
              <a:ext uri="{FF2B5EF4-FFF2-40B4-BE49-F238E27FC236}">
                <a16:creationId xmlns:a16="http://schemas.microsoft.com/office/drawing/2014/main" id="{D7D28AF6-D9FF-47B6-A614-7C3FCF21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8" y="1319213"/>
            <a:ext cx="615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1" name="Ink 43">
            <a:extLst>
              <a:ext uri="{FF2B5EF4-FFF2-40B4-BE49-F238E27FC236}">
                <a16:creationId xmlns:a16="http://schemas.microsoft.com/office/drawing/2014/main" id="{C487B295-1502-48C2-9A0F-80881A2EA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928688"/>
            <a:ext cx="457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12" name="Group 47">
            <a:extLst>
              <a:ext uri="{FF2B5EF4-FFF2-40B4-BE49-F238E27FC236}">
                <a16:creationId xmlns:a16="http://schemas.microsoft.com/office/drawing/2014/main" id="{577C5713-655E-4705-A065-FCBD6525D536}"/>
              </a:ext>
            </a:extLst>
          </p:cNvPr>
          <p:cNvGrpSpPr>
            <a:grpSpLocks/>
          </p:cNvGrpSpPr>
          <p:nvPr/>
        </p:nvGrpSpPr>
        <p:grpSpPr bwMode="auto">
          <a:xfrm>
            <a:off x="7985125" y="669925"/>
            <a:ext cx="2425700" cy="285750"/>
            <a:chOff x="7985080" y="669480"/>
            <a:chExt cx="2425320" cy="285480"/>
          </a:xfrm>
        </p:grpSpPr>
        <p:pic>
          <p:nvPicPr>
            <p:cNvPr id="93216" name="Ink 44">
              <a:extLst>
                <a:ext uri="{FF2B5EF4-FFF2-40B4-BE49-F238E27FC236}">
                  <a16:creationId xmlns:a16="http://schemas.microsoft.com/office/drawing/2014/main" id="{91C44E80-3B16-4667-AAA3-D393B85BC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080" y="674520"/>
              <a:ext cx="1110960" cy="31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7" name="Ink 45">
              <a:extLst>
                <a:ext uri="{FF2B5EF4-FFF2-40B4-BE49-F238E27FC236}">
                  <a16:creationId xmlns:a16="http://schemas.microsoft.com/office/drawing/2014/main" id="{E094000B-2142-4245-8F58-9E7C7E8DF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3760" y="633840"/>
              <a:ext cx="810720" cy="24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8" name="Ink 46">
              <a:extLst>
                <a:ext uri="{FF2B5EF4-FFF2-40B4-BE49-F238E27FC236}">
                  <a16:creationId xmlns:a16="http://schemas.microsoft.com/office/drawing/2014/main" id="{E1E0F5F4-7490-42F9-826C-4E8401FB1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9440" y="705120"/>
              <a:ext cx="793800" cy="21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26" name="TextBox 15">
            <a:extLst>
              <a:ext uri="{FF2B5EF4-FFF2-40B4-BE49-F238E27FC236}">
                <a16:creationId xmlns:a16="http://schemas.microsoft.com/office/drawing/2014/main" id="{63508129-2D94-4753-B38F-4692B86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38" y="1169988"/>
            <a:ext cx="2955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 w="0"/>
                <a:solidFill>
                  <a:srgbClr val="043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68627" name="Cloud 68626">
            <a:extLst>
              <a:ext uri="{FF2B5EF4-FFF2-40B4-BE49-F238E27FC236}">
                <a16:creationId xmlns:a16="http://schemas.microsoft.com/office/drawing/2014/main" id="{00B9A12E-4999-4298-9D29-F65B81229E77}"/>
              </a:ext>
            </a:extLst>
          </p:cNvPr>
          <p:cNvSpPr/>
          <p:nvPr/>
        </p:nvSpPr>
        <p:spPr>
          <a:xfrm>
            <a:off x="6688138" y="2228850"/>
            <a:ext cx="5705475" cy="1941513"/>
          </a:xfrm>
          <a:prstGeom prst="cloud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628" name="Cloud 68627">
            <a:extLst>
              <a:ext uri="{FF2B5EF4-FFF2-40B4-BE49-F238E27FC236}">
                <a16:creationId xmlns:a16="http://schemas.microsoft.com/office/drawing/2014/main" id="{E74D4B53-0D5B-4C00-8225-0F3564FA05AD}"/>
              </a:ext>
            </a:extLst>
          </p:cNvPr>
          <p:cNvSpPr/>
          <p:nvPr/>
        </p:nvSpPr>
        <p:spPr>
          <a:xfrm>
            <a:off x="6773863" y="3649663"/>
            <a:ext cx="5586412" cy="1612900"/>
          </a:xfrm>
          <a:prstGeom prst="cloud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/>
      <p:bldP spid="68613" grpId="0" animBg="1"/>
      <p:bldP spid="68614" grpId="0"/>
      <p:bldP spid="68627" grpId="0"/>
      <p:bldP spid="686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E895D5-243A-4D10-8BA9-7E6FA504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1295400"/>
            <a:ext cx="8975725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8D03D495-B499-4447-A8C0-C1DE57C4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4017FCD3-0770-4E5C-8695-88876B79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74650"/>
            <a:ext cx="8112125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A_图片 11">
            <a:extLst>
              <a:ext uri="{FF2B5EF4-FFF2-40B4-BE49-F238E27FC236}">
                <a16:creationId xmlns:a16="http://schemas.microsoft.com/office/drawing/2014/main" id="{BB0DFE7B-2AD0-4D17-B5B3-8C6837DECCC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0" y="-203200"/>
            <a:ext cx="26797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BBB9B8-9231-4040-9DCF-F0C15A99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769" y="3376201"/>
            <a:ext cx="6169687" cy="21398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1">
            <a:extLst>
              <a:ext uri="{FF2B5EF4-FFF2-40B4-BE49-F238E27FC236}">
                <a16:creationId xmlns:a16="http://schemas.microsoft.com/office/drawing/2014/main" id="{02DAA1D2-6B75-4503-A9E1-9E1EA3FA15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0E6B2449-44C2-48D0-9162-28B3FC377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9CBE2-EAD4-4501-9C17-E9195277F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535" y="2266701"/>
            <a:ext cx="7340220" cy="19752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vi-VN" sz="2800" noProof="0" dirty="0">
                <a:solidFill>
                  <a:prstClr val="black"/>
                </a:solidFill>
                <a:latin typeface="Arial"/>
              </a:rPr>
              <a:t>thời 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9034E3D9-94FA-41F5-942F-1DF4D59DED5D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F77E7-3001-48CF-B180-BDFECDF8A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17" y="647272"/>
            <a:ext cx="9989585" cy="57371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06F640CD-CE05-4CAA-B8B1-A1DCBA026051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4C54F7-0FD2-4607-8E98-121CE90DCD32}"/>
              </a:ext>
            </a:extLst>
          </p:cNvPr>
          <p:cNvSpPr/>
          <p:nvPr/>
        </p:nvSpPr>
        <p:spPr>
          <a:xfrm>
            <a:off x="4971212" y="89613"/>
            <a:ext cx="2980986" cy="8350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889E9-0AE6-475A-AB91-CA8009330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236" y="1170943"/>
            <a:ext cx="9185095" cy="52751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4181D7-81DB-4594-AD9B-27A7B5E55FCF}"/>
              </a:ext>
            </a:extLst>
          </p:cNvPr>
          <p:cNvSpPr/>
          <p:nvPr/>
        </p:nvSpPr>
        <p:spPr>
          <a:xfrm>
            <a:off x="2659527" y="3141038"/>
            <a:ext cx="1491233" cy="31107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 màu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90FFE8-0927-40D5-A3CC-6A7D9F3C82F6}"/>
              </a:ext>
            </a:extLst>
          </p:cNvPr>
          <p:cNvSpPr/>
          <p:nvPr/>
        </p:nvSpPr>
        <p:spPr>
          <a:xfrm>
            <a:off x="4868471" y="3151313"/>
            <a:ext cx="1491233" cy="31107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 dán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4993F5-EDEA-4A23-AA36-F7FD5BE36619}"/>
              </a:ext>
            </a:extLst>
          </p:cNvPr>
          <p:cNvSpPr/>
          <p:nvPr/>
        </p:nvSpPr>
        <p:spPr>
          <a:xfrm>
            <a:off x="2803365" y="4641066"/>
            <a:ext cx="1491233" cy="31107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 màu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2BE624-DC71-4F8A-AF6D-6DE682A41918}"/>
              </a:ext>
            </a:extLst>
          </p:cNvPr>
          <p:cNvSpPr/>
          <p:nvPr/>
        </p:nvSpPr>
        <p:spPr>
          <a:xfrm>
            <a:off x="4991760" y="5216418"/>
            <a:ext cx="1491233" cy="31107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BC8B5E3-CA13-49D8-87EB-A9B321F81B3D}"/>
              </a:ext>
            </a:extLst>
          </p:cNvPr>
          <p:cNvSpPr/>
          <p:nvPr/>
        </p:nvSpPr>
        <p:spPr>
          <a:xfrm>
            <a:off x="2455525" y="6048624"/>
            <a:ext cx="1900718" cy="5987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 dán màu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36A28B-F14E-4F14-B4CA-7F3EED0F5970}"/>
              </a:ext>
            </a:extLst>
          </p:cNvPr>
          <p:cNvSpPr/>
          <p:nvPr/>
        </p:nvSpPr>
        <p:spPr>
          <a:xfrm>
            <a:off x="7263829" y="3120488"/>
            <a:ext cx="1068513" cy="38299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7FD12F-3155-4478-8F0E-D8054977A90E}"/>
              </a:ext>
            </a:extLst>
          </p:cNvPr>
          <p:cNvSpPr/>
          <p:nvPr/>
        </p:nvSpPr>
        <p:spPr>
          <a:xfrm>
            <a:off x="9400854" y="3151311"/>
            <a:ext cx="1674688" cy="35217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 kẻ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575C8D-B3D7-43D8-B751-0DE5CC82480C}"/>
              </a:ext>
            </a:extLst>
          </p:cNvPr>
          <p:cNvSpPr/>
          <p:nvPr/>
        </p:nvSpPr>
        <p:spPr>
          <a:xfrm>
            <a:off x="7181636" y="5134223"/>
            <a:ext cx="1674688" cy="35217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 màu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4D5373-A418-4773-87E4-2C1711C0313A}"/>
              </a:ext>
            </a:extLst>
          </p:cNvPr>
          <p:cNvSpPr/>
          <p:nvPr/>
        </p:nvSpPr>
        <p:spPr>
          <a:xfrm>
            <a:off x="9308386" y="5144497"/>
            <a:ext cx="1674688" cy="35217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pa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FAEE1D-5169-4388-9F52-E1661FB6DBEA}"/>
              </a:ext>
            </a:extLst>
          </p:cNvPr>
          <p:cNvSpPr/>
          <p:nvPr/>
        </p:nvSpPr>
        <p:spPr>
          <a:xfrm>
            <a:off x="8291244" y="6058897"/>
            <a:ext cx="1674688" cy="35217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 chì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8F444D2-C536-4378-81E1-A2340A79F8E9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任意多边形: 形状 1">
            <a:extLst>
              <a:ext uri="{FF2B5EF4-FFF2-40B4-BE49-F238E27FC236}">
                <a16:creationId xmlns:a16="http://schemas.microsoft.com/office/drawing/2014/main" id="{2F03A54B-6142-452D-AE41-977120954C29}"/>
              </a:ext>
            </a:extLst>
          </p:cNvPr>
          <p:cNvSpPr/>
          <p:nvPr/>
        </p:nvSpPr>
        <p:spPr>
          <a:xfrm>
            <a:off x="3605349" y="640079"/>
            <a:ext cx="8222857" cy="5069687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66BEC06-48EB-4CAF-8EF8-578896CD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3985" y="1531701"/>
            <a:ext cx="5325581" cy="55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1CD169-174F-45B0-9EEB-B5D91E46F46E}"/>
              </a:ext>
            </a:extLst>
          </p:cNvPr>
          <p:cNvSpPr txBox="1"/>
          <p:nvPr/>
        </p:nvSpPr>
        <p:spPr>
          <a:xfrm>
            <a:off x="4304872" y="1674688"/>
            <a:ext cx="7274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Ngoài</a:t>
            </a:r>
            <a:r>
              <a:rPr lang="vi-VN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những vật liệu và dụng cụ làm thủ công trong Hình 1, em hãy kể thêm các vật liệu và dụng cụ </a:t>
            </a:r>
            <a:r>
              <a:rPr lang="es-E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khác</a:t>
            </a:r>
            <a:r>
              <a:rPr lang="vi-VN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mà em biết</a:t>
            </a:r>
            <a:r>
              <a:rPr lang="es-E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?</a:t>
            </a:r>
            <a:endParaRPr lang="en-US" sz="40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007D4B4-D580-4522-B865-440C09E681D0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任意多边形: 形状 5">
            <a:extLst>
              <a:ext uri="{FF2B5EF4-FFF2-40B4-BE49-F238E27FC236}">
                <a16:creationId xmlns:a16="http://schemas.microsoft.com/office/drawing/2014/main" id="{5A40AA23-C210-4EEA-ADA6-84C2170296DC}"/>
              </a:ext>
            </a:extLst>
          </p:cNvPr>
          <p:cNvSpPr/>
          <p:nvPr/>
        </p:nvSpPr>
        <p:spPr>
          <a:xfrm>
            <a:off x="1055412" y="1422922"/>
            <a:ext cx="10078000" cy="422800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-1" fmla="*/ 165100 w 10439439"/>
              <a:gd name="connsiteY0-2" fmla="*/ 153072 h 4934357"/>
              <a:gd name="connsiteX1-3" fmla="*/ 711200 w 10439439"/>
              <a:gd name="connsiteY1-4" fmla="*/ 13372 h 4934357"/>
              <a:gd name="connsiteX2-5" fmla="*/ 2006600 w 10439439"/>
              <a:gd name="connsiteY2-6" fmla="*/ 76872 h 4934357"/>
              <a:gd name="connsiteX3-7" fmla="*/ 4165600 w 10439439"/>
              <a:gd name="connsiteY3-8" fmla="*/ 672 h 4934357"/>
              <a:gd name="connsiteX4-9" fmla="*/ 5765800 w 10439439"/>
              <a:gd name="connsiteY4-10" fmla="*/ 127672 h 4934357"/>
              <a:gd name="connsiteX5-11" fmla="*/ 7556500 w 10439439"/>
              <a:gd name="connsiteY5-12" fmla="*/ 672 h 4934357"/>
              <a:gd name="connsiteX6-13" fmla="*/ 8648700 w 10439439"/>
              <a:gd name="connsiteY6-14" fmla="*/ 76872 h 4934357"/>
              <a:gd name="connsiteX7-15" fmla="*/ 10134600 w 10439439"/>
              <a:gd name="connsiteY7-16" fmla="*/ 64172 h 4934357"/>
              <a:gd name="connsiteX8-17" fmla="*/ 10375900 w 10439439"/>
              <a:gd name="connsiteY8-18" fmla="*/ 1003972 h 4934357"/>
              <a:gd name="connsiteX9-19" fmla="*/ 10401300 w 10439439"/>
              <a:gd name="connsiteY9-20" fmla="*/ 1994572 h 4934357"/>
              <a:gd name="connsiteX10-21" fmla="*/ 10350500 w 10439439"/>
              <a:gd name="connsiteY10-22" fmla="*/ 2781972 h 4934357"/>
              <a:gd name="connsiteX11-23" fmla="*/ 10439400 w 10439439"/>
              <a:gd name="connsiteY11-24" fmla="*/ 3759872 h 4934357"/>
              <a:gd name="connsiteX12-25" fmla="*/ 10337800 w 10439439"/>
              <a:gd name="connsiteY12-26" fmla="*/ 4559972 h 4934357"/>
              <a:gd name="connsiteX13-27" fmla="*/ 10350500 w 10439439"/>
              <a:gd name="connsiteY13-28" fmla="*/ 4864772 h 4934357"/>
              <a:gd name="connsiteX14-29" fmla="*/ 9093200 w 10439439"/>
              <a:gd name="connsiteY14-30" fmla="*/ 4915572 h 4934357"/>
              <a:gd name="connsiteX15-31" fmla="*/ 8267700 w 10439439"/>
              <a:gd name="connsiteY15-32" fmla="*/ 4801272 h 4934357"/>
              <a:gd name="connsiteX16-33" fmla="*/ 6273800 w 10439439"/>
              <a:gd name="connsiteY16-34" fmla="*/ 4915572 h 4934357"/>
              <a:gd name="connsiteX17-35" fmla="*/ 4343400 w 10439439"/>
              <a:gd name="connsiteY17-36" fmla="*/ 4839372 h 4934357"/>
              <a:gd name="connsiteX18-37" fmla="*/ 1879600 w 10439439"/>
              <a:gd name="connsiteY18-38" fmla="*/ 4877472 h 4934357"/>
              <a:gd name="connsiteX19-39" fmla="*/ 520700 w 10439439"/>
              <a:gd name="connsiteY19-40" fmla="*/ 4928272 h 4934357"/>
              <a:gd name="connsiteX20-41" fmla="*/ 114300 w 10439439"/>
              <a:gd name="connsiteY20-42" fmla="*/ 4725072 h 4934357"/>
              <a:gd name="connsiteX21-43" fmla="*/ 12700 w 10439439"/>
              <a:gd name="connsiteY21-44" fmla="*/ 4242472 h 4934357"/>
              <a:gd name="connsiteX22-45" fmla="*/ 63500 w 10439439"/>
              <a:gd name="connsiteY22-46" fmla="*/ 2820072 h 4934357"/>
              <a:gd name="connsiteX23-47" fmla="*/ 0 w 10439439"/>
              <a:gd name="connsiteY23-48" fmla="*/ 1804072 h 4934357"/>
              <a:gd name="connsiteX24-49" fmla="*/ 63500 w 10439439"/>
              <a:gd name="connsiteY24-50" fmla="*/ 864272 h 4934357"/>
              <a:gd name="connsiteX25-51" fmla="*/ 165100 w 10439439"/>
              <a:gd name="connsiteY25-52" fmla="*/ 153072 h 4934357"/>
              <a:gd name="connsiteX0-53" fmla="*/ 165100 w 10472164"/>
              <a:gd name="connsiteY0-54" fmla="*/ 153072 h 4934357"/>
              <a:gd name="connsiteX1-55" fmla="*/ 711200 w 10472164"/>
              <a:gd name="connsiteY1-56" fmla="*/ 13372 h 4934357"/>
              <a:gd name="connsiteX2-57" fmla="*/ 2006600 w 10472164"/>
              <a:gd name="connsiteY2-58" fmla="*/ 76872 h 4934357"/>
              <a:gd name="connsiteX3-59" fmla="*/ 4165600 w 10472164"/>
              <a:gd name="connsiteY3-60" fmla="*/ 672 h 4934357"/>
              <a:gd name="connsiteX4-61" fmla="*/ 5765800 w 10472164"/>
              <a:gd name="connsiteY4-62" fmla="*/ 127672 h 4934357"/>
              <a:gd name="connsiteX5-63" fmla="*/ 7556500 w 10472164"/>
              <a:gd name="connsiteY5-64" fmla="*/ 672 h 4934357"/>
              <a:gd name="connsiteX6-65" fmla="*/ 8648700 w 10472164"/>
              <a:gd name="connsiteY6-66" fmla="*/ 76872 h 4934357"/>
              <a:gd name="connsiteX7-67" fmla="*/ 10134600 w 10472164"/>
              <a:gd name="connsiteY7-68" fmla="*/ 64172 h 4934357"/>
              <a:gd name="connsiteX8-69" fmla="*/ 10375900 w 10472164"/>
              <a:gd name="connsiteY8-70" fmla="*/ 1003972 h 4934357"/>
              <a:gd name="connsiteX9-71" fmla="*/ 10401300 w 10472164"/>
              <a:gd name="connsiteY9-72" fmla="*/ 1994572 h 4934357"/>
              <a:gd name="connsiteX10-73" fmla="*/ 10350500 w 10472164"/>
              <a:gd name="connsiteY10-74" fmla="*/ 2781972 h 4934357"/>
              <a:gd name="connsiteX11-75" fmla="*/ 10439400 w 10472164"/>
              <a:gd name="connsiteY11-76" fmla="*/ 3759872 h 4934357"/>
              <a:gd name="connsiteX12-77" fmla="*/ 10337800 w 10472164"/>
              <a:gd name="connsiteY12-78" fmla="*/ 4559972 h 4934357"/>
              <a:gd name="connsiteX13-79" fmla="*/ 9093200 w 10472164"/>
              <a:gd name="connsiteY13-80" fmla="*/ 4915572 h 4934357"/>
              <a:gd name="connsiteX14-81" fmla="*/ 8267700 w 10472164"/>
              <a:gd name="connsiteY14-82" fmla="*/ 4801272 h 4934357"/>
              <a:gd name="connsiteX15-83" fmla="*/ 6273800 w 10472164"/>
              <a:gd name="connsiteY15-84" fmla="*/ 4915572 h 4934357"/>
              <a:gd name="connsiteX16-85" fmla="*/ 4343400 w 10472164"/>
              <a:gd name="connsiteY16-86" fmla="*/ 4839372 h 4934357"/>
              <a:gd name="connsiteX17-87" fmla="*/ 1879600 w 10472164"/>
              <a:gd name="connsiteY17-88" fmla="*/ 4877472 h 4934357"/>
              <a:gd name="connsiteX18-89" fmla="*/ 520700 w 10472164"/>
              <a:gd name="connsiteY18-90" fmla="*/ 4928272 h 4934357"/>
              <a:gd name="connsiteX19-91" fmla="*/ 114300 w 10472164"/>
              <a:gd name="connsiteY19-92" fmla="*/ 4725072 h 4934357"/>
              <a:gd name="connsiteX20-93" fmla="*/ 12700 w 10472164"/>
              <a:gd name="connsiteY20-94" fmla="*/ 4242472 h 4934357"/>
              <a:gd name="connsiteX21-95" fmla="*/ 63500 w 10472164"/>
              <a:gd name="connsiteY21-96" fmla="*/ 2820072 h 4934357"/>
              <a:gd name="connsiteX22-97" fmla="*/ 0 w 10472164"/>
              <a:gd name="connsiteY22-98" fmla="*/ 1804072 h 4934357"/>
              <a:gd name="connsiteX23-99" fmla="*/ 63500 w 10472164"/>
              <a:gd name="connsiteY23-100" fmla="*/ 864272 h 4934357"/>
              <a:gd name="connsiteX24-101" fmla="*/ 165100 w 10472164"/>
              <a:gd name="connsiteY24-102" fmla="*/ 153072 h 4934357"/>
              <a:gd name="connsiteX0-103" fmla="*/ 165100 w 10441336"/>
              <a:gd name="connsiteY0-104" fmla="*/ 153072 h 4934357"/>
              <a:gd name="connsiteX1-105" fmla="*/ 711200 w 10441336"/>
              <a:gd name="connsiteY1-106" fmla="*/ 13372 h 4934357"/>
              <a:gd name="connsiteX2-107" fmla="*/ 2006600 w 10441336"/>
              <a:gd name="connsiteY2-108" fmla="*/ 76872 h 4934357"/>
              <a:gd name="connsiteX3-109" fmla="*/ 4165600 w 10441336"/>
              <a:gd name="connsiteY3-110" fmla="*/ 672 h 4934357"/>
              <a:gd name="connsiteX4-111" fmla="*/ 5765800 w 10441336"/>
              <a:gd name="connsiteY4-112" fmla="*/ 127672 h 4934357"/>
              <a:gd name="connsiteX5-113" fmla="*/ 7556500 w 10441336"/>
              <a:gd name="connsiteY5-114" fmla="*/ 672 h 4934357"/>
              <a:gd name="connsiteX6-115" fmla="*/ 8648700 w 10441336"/>
              <a:gd name="connsiteY6-116" fmla="*/ 76872 h 4934357"/>
              <a:gd name="connsiteX7-117" fmla="*/ 10134600 w 10441336"/>
              <a:gd name="connsiteY7-118" fmla="*/ 64172 h 4934357"/>
              <a:gd name="connsiteX8-119" fmla="*/ 10375900 w 10441336"/>
              <a:gd name="connsiteY8-120" fmla="*/ 1003972 h 4934357"/>
              <a:gd name="connsiteX9-121" fmla="*/ 10401300 w 10441336"/>
              <a:gd name="connsiteY9-122" fmla="*/ 1994572 h 4934357"/>
              <a:gd name="connsiteX10-123" fmla="*/ 10350500 w 10441336"/>
              <a:gd name="connsiteY10-124" fmla="*/ 2781972 h 4934357"/>
              <a:gd name="connsiteX11-125" fmla="*/ 10439400 w 10441336"/>
              <a:gd name="connsiteY11-126" fmla="*/ 3759872 h 4934357"/>
              <a:gd name="connsiteX12-127" fmla="*/ 10248900 w 10441336"/>
              <a:gd name="connsiteY12-128" fmla="*/ 4737772 h 4934357"/>
              <a:gd name="connsiteX13-129" fmla="*/ 9093200 w 10441336"/>
              <a:gd name="connsiteY13-130" fmla="*/ 4915572 h 4934357"/>
              <a:gd name="connsiteX14-131" fmla="*/ 8267700 w 10441336"/>
              <a:gd name="connsiteY14-132" fmla="*/ 4801272 h 4934357"/>
              <a:gd name="connsiteX15-133" fmla="*/ 6273800 w 10441336"/>
              <a:gd name="connsiteY15-134" fmla="*/ 4915572 h 4934357"/>
              <a:gd name="connsiteX16-135" fmla="*/ 4343400 w 10441336"/>
              <a:gd name="connsiteY16-136" fmla="*/ 4839372 h 4934357"/>
              <a:gd name="connsiteX17-137" fmla="*/ 1879600 w 10441336"/>
              <a:gd name="connsiteY17-138" fmla="*/ 4877472 h 4934357"/>
              <a:gd name="connsiteX18-139" fmla="*/ 520700 w 10441336"/>
              <a:gd name="connsiteY18-140" fmla="*/ 4928272 h 4934357"/>
              <a:gd name="connsiteX19-141" fmla="*/ 114300 w 10441336"/>
              <a:gd name="connsiteY19-142" fmla="*/ 4725072 h 4934357"/>
              <a:gd name="connsiteX20-143" fmla="*/ 12700 w 10441336"/>
              <a:gd name="connsiteY20-144" fmla="*/ 4242472 h 4934357"/>
              <a:gd name="connsiteX21-145" fmla="*/ 63500 w 10441336"/>
              <a:gd name="connsiteY21-146" fmla="*/ 2820072 h 4934357"/>
              <a:gd name="connsiteX22-147" fmla="*/ 0 w 10441336"/>
              <a:gd name="connsiteY22-148" fmla="*/ 1804072 h 4934357"/>
              <a:gd name="connsiteX23-149" fmla="*/ 63500 w 10441336"/>
              <a:gd name="connsiteY23-150" fmla="*/ 864272 h 4934357"/>
              <a:gd name="connsiteX24-151" fmla="*/ 165100 w 10441336"/>
              <a:gd name="connsiteY24-152" fmla="*/ 153072 h 4934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4000" algn="ctr">
              <a:lnSpc>
                <a:spcPct val="107000"/>
              </a:lnSpc>
              <a:spcAft>
                <a:spcPts val="500"/>
              </a:spcAft>
              <a:defRPr/>
            </a:pP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Dụng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cụ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và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liệu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thủ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công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là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những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yếu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tố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chính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tạo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ra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các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sản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phẩm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thủ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công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.</a:t>
            </a:r>
            <a:endParaRPr kumimoji="0" sz="5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Times New Roman" panose="02020603050405020304" pitchFamily="18" charset="0"/>
              <a:cs typeface="Calibri" panose="020F050202020403020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D43ACE70-94FD-4D73-AFF5-2BDAFBF3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781" y="4911615"/>
            <a:ext cx="1735899" cy="1725098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A9D6DFEB-CF20-4DAA-98AB-48C4F11A3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275" y="462523"/>
            <a:ext cx="2102799" cy="123819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AEC6052-68FA-4BC4-ADA6-B8705B5B7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558" y="304539"/>
            <a:ext cx="1616250" cy="1014242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6470478-7072-49D0-B370-E8EF77BD6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39" y="5126424"/>
            <a:ext cx="976559" cy="146555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474</Words>
  <Application>Microsoft Office PowerPoint</Application>
  <PresentationFormat>Widescreen</PresentationFormat>
  <Paragraphs>59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맑은 고딕</vt:lpstr>
      <vt:lpstr>SimSun</vt:lpstr>
      <vt:lpstr>Algerian</vt:lpstr>
      <vt:lpstr>Arial</vt:lpstr>
      <vt:lpstr>Calibri</vt:lpstr>
      <vt:lpstr>Calibri Light</vt:lpstr>
      <vt:lpstr>DengXian</vt:lpstr>
      <vt:lpstr>DengXian</vt:lpstr>
      <vt:lpstr>inpin heiti</vt:lpstr>
      <vt:lpstr>휴먼매직체</vt:lpstr>
      <vt:lpstr>Times New Roman</vt:lpstr>
      <vt:lpstr>字魂105号-简雅黑</vt:lpstr>
      <vt:lpstr>思源黑体 CN Regular</vt:lpstr>
      <vt:lpstr>方正稚艺简体</vt:lpstr>
      <vt:lpstr>2_Office Theme</vt:lpstr>
      <vt:lpstr>3_Office Theme</vt:lpstr>
      <vt:lpstr>3_Office 主题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62</cp:revision>
  <dcterms:created xsi:type="dcterms:W3CDTF">2022-10-30T01:35:51Z</dcterms:created>
  <dcterms:modified xsi:type="dcterms:W3CDTF">2023-02-06T00:56:17Z</dcterms:modified>
</cp:coreProperties>
</file>