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2" r:id="rId2"/>
  </p:sldMasterIdLst>
  <p:notesMasterIdLst>
    <p:notesMasterId r:id="rId6"/>
  </p:notesMasterIdLst>
  <p:sldIdLst>
    <p:sldId id="286" r:id="rId3"/>
    <p:sldId id="288" r:id="rId4"/>
    <p:sldId id="298" r:id="rId5"/>
  </p:sldIdLst>
  <p:sldSz cx="12192000" cy="6858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F5107"/>
    <a:srgbClr val="E0E7EF"/>
    <a:srgbClr val="39211B"/>
    <a:srgbClr val="E6A51C"/>
    <a:srgbClr val="BFE6F6"/>
    <a:srgbClr val="77A63B"/>
    <a:srgbClr val="5A2C10"/>
    <a:srgbClr val="FD7862"/>
    <a:srgbClr val="99A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5" autoAdjust="0"/>
    <p:restoredTop sz="94617"/>
  </p:normalViewPr>
  <p:slideViewPr>
    <p:cSldViewPr snapToGrid="0">
      <p:cViewPr varScale="1">
        <p:scale>
          <a:sx n="88" d="100"/>
          <a:sy n="88" d="100"/>
        </p:scale>
        <p:origin x="9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0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7DAA0-33F6-4452-B968-278EEB99D0C9}" type="datetimeFigureOut">
              <a:rPr lang="en-US" smtClean="0"/>
              <a:t>12/3/24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09CA0-8C58-46CC-8785-B6EA61CA6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27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907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71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06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76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48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7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39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80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71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20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39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6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F903CCC-A868-8B4E-4D65-9C2EA23F1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092" y="105368"/>
            <a:ext cx="1633092" cy="16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2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AF46E4C-9DDE-D7CD-3E75-99C773A30AA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407" y="143076"/>
            <a:ext cx="1633092" cy="16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2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027B07-CFD1-7E06-A9BD-AC5B89CD4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6877" y="715362"/>
            <a:ext cx="3231160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409F3D-9C0C-CED8-8FDC-A3A5E349B0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106" y="1934924"/>
            <a:ext cx="9431329" cy="2792210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5BFB4BE-B528-3F90-EB85-915D059BE5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092" y="105368"/>
            <a:ext cx="1633092" cy="16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Hoàn </a:t>
            </a:r>
            <a:r>
              <a:rPr lang="en-US" sz="4400" b="1" dirty="0" err="1">
                <a:latin typeface="Cambria" panose="02040503050406030204" pitchFamily="18" charset="0"/>
              </a:rPr>
              <a:t>thành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tập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337808" y="-1992984"/>
            <a:ext cx="12628129" cy="9142946"/>
            <a:chOff x="0" y="0"/>
            <a:chExt cx="12582468" cy="893166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390468" y="2740353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944" y="1789304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12</Words>
  <Application>Microsoft Macintosh PowerPoint</Application>
  <PresentationFormat>Widescreen</PresentationFormat>
  <Paragraphs>5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Calibri</vt:lpstr>
      <vt:lpstr>Calibri Light</vt:lpstr>
      <vt:lpstr>Cambria</vt:lpstr>
      <vt:lpstr>Arial</vt:lpstr>
      <vt:lpstr>Office 主题</vt:lpstr>
      <vt:lpstr>Custom Design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KhanhHuyen;MangnonTeam</dc:creator>
  <cp:keywords>MNT;MANGNONTEAM</cp:keywords>
  <cp:lastModifiedBy>Phương Anh Bùi</cp:lastModifiedBy>
  <cp:revision>46</cp:revision>
  <dcterms:created xsi:type="dcterms:W3CDTF">2023-06-27T07:37:16Z</dcterms:created>
  <dcterms:modified xsi:type="dcterms:W3CDTF">2024-12-03T11:19:02Z</dcterms:modified>
</cp:coreProperties>
</file>