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7"/>
  </p:notesMasterIdLst>
  <p:sldIdLst>
    <p:sldId id="386" r:id="rId2"/>
    <p:sldId id="400" r:id="rId3"/>
    <p:sldId id="344" r:id="rId4"/>
    <p:sldId id="395" r:id="rId5"/>
    <p:sldId id="357" r:id="rId6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87D1"/>
    <a:srgbClr val="FDA959"/>
    <a:srgbClr val="99E2F1"/>
    <a:srgbClr val="248ED6"/>
    <a:srgbClr val="DE5566"/>
    <a:srgbClr val="ED9B1C"/>
    <a:srgbClr val="BD3B25"/>
    <a:srgbClr val="FE7142"/>
    <a:srgbClr val="309BE3"/>
    <a:srgbClr val="157C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51" autoAdjust="0"/>
    <p:restoredTop sz="95033" autoAdjust="0"/>
  </p:normalViewPr>
  <p:slideViewPr>
    <p:cSldViewPr snapToGrid="0">
      <p:cViewPr varScale="1">
        <p:scale>
          <a:sx n="94" d="100"/>
          <a:sy n="94" d="100"/>
        </p:scale>
        <p:origin x="7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1D8323-EE56-4998-8376-A0B0EFCBE370}" type="datetimeFigureOut">
              <a:rPr lang="zh-CN" altLang="en-US" smtClean="0"/>
              <a:t>2024/11/23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0A9532-D02F-464A-BA78-08F4380BA15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round pink label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93B491C8-F0B6-30FE-387C-B2C77986CDE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8252" y="93891"/>
            <a:ext cx="1768039" cy="176803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圆角矩形 2"/>
          <p:cNvSpPr/>
          <p:nvPr/>
        </p:nvSpPr>
        <p:spPr>
          <a:xfrm>
            <a:off x="935355" y="1127443"/>
            <a:ext cx="10321290" cy="4603115"/>
          </a:xfrm>
          <a:prstGeom prst="roundRect">
            <a:avLst>
              <a:gd name="adj" fmla="val 81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4" name="图片 43" descr="图层 2"/>
          <p:cNvPicPr>
            <a:picLocks noChangeAspect="1"/>
          </p:cNvPicPr>
          <p:nvPr/>
        </p:nvPicPr>
        <p:blipFill>
          <a:blip r:embed="rId3"/>
          <a:srcRect t="5275" r="7232"/>
          <a:stretch>
            <a:fillRect/>
          </a:stretch>
        </p:blipFill>
        <p:spPr>
          <a:xfrm>
            <a:off x="8314690" y="0"/>
            <a:ext cx="3877310" cy="3785870"/>
          </a:xfrm>
          <a:prstGeom prst="rect">
            <a:avLst/>
          </a:prstGeom>
        </p:spPr>
      </p:pic>
      <p:pic>
        <p:nvPicPr>
          <p:cNvPr id="45" name="图片 44" descr="图层 2"/>
          <p:cNvPicPr>
            <a:picLocks noChangeAspect="1"/>
          </p:cNvPicPr>
          <p:nvPr/>
        </p:nvPicPr>
        <p:blipFill>
          <a:blip r:embed="rId3"/>
          <a:srcRect t="5275" r="7232"/>
          <a:stretch>
            <a:fillRect/>
          </a:stretch>
        </p:blipFill>
        <p:spPr>
          <a:xfrm flipH="1">
            <a:off x="0" y="0"/>
            <a:ext cx="3877310" cy="378587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60F1FA1-DC53-F8EC-D986-17BB02E19AB1}"/>
              </a:ext>
            </a:extLst>
          </p:cNvPr>
          <p:cNvSpPr txBox="1"/>
          <p:nvPr/>
        </p:nvSpPr>
        <p:spPr>
          <a:xfrm>
            <a:off x="8120134" y="4758651"/>
            <a:ext cx="24564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002060"/>
                </a:solidFill>
                <a:latin typeface="SVN-Shintia Script" panose="02000804000000020003" pitchFamily="2" charset="0"/>
              </a:rPr>
              <a:t>(Trang 108, 109)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B6FE296-3637-F347-37E5-8477E63C3E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7119" y="1233372"/>
            <a:ext cx="2420322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B5556C7-0053-4059-CC1F-4544B9974E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91853" y="2438319"/>
            <a:ext cx="8547333" cy="185944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圆角矩形 2"/>
          <p:cNvSpPr/>
          <p:nvPr/>
        </p:nvSpPr>
        <p:spPr>
          <a:xfrm>
            <a:off x="179388" y="279083"/>
            <a:ext cx="11833225" cy="6299835"/>
          </a:xfrm>
          <a:prstGeom prst="roundRect">
            <a:avLst>
              <a:gd name="adj" fmla="val 81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54" name="组合 53"/>
          <p:cNvGrpSpPr/>
          <p:nvPr/>
        </p:nvGrpSpPr>
        <p:grpSpPr>
          <a:xfrm>
            <a:off x="500157" y="515031"/>
            <a:ext cx="9375363" cy="824786"/>
            <a:chOff x="1717452" y="3451271"/>
            <a:chExt cx="9375363" cy="824786"/>
          </a:xfrm>
        </p:grpSpPr>
        <p:grpSp>
          <p:nvGrpSpPr>
            <p:cNvPr id="55" name="组合 54"/>
            <p:cNvGrpSpPr/>
            <p:nvPr/>
          </p:nvGrpSpPr>
          <p:grpSpPr>
            <a:xfrm>
              <a:off x="1717452" y="3451271"/>
              <a:ext cx="9375363" cy="676897"/>
              <a:chOff x="4579665" y="2117487"/>
              <a:chExt cx="9375363" cy="676897"/>
            </a:xfrm>
          </p:grpSpPr>
          <p:sp>
            <p:nvSpPr>
              <p:cNvPr id="2" name="文本框 1"/>
              <p:cNvSpPr txBox="1"/>
              <p:nvPr/>
            </p:nvSpPr>
            <p:spPr>
              <a:xfrm>
                <a:off x="5239606" y="2209609"/>
                <a:ext cx="8715422" cy="584775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>
                <a:defPPr>
                  <a:defRPr lang="zh-CN"/>
                </a:defPPr>
                <a:lvl1pPr>
                  <a:defRPr sz="8000">
                    <a:solidFill>
                      <a:schemeClr val="bg1"/>
                    </a:solidFill>
                    <a:effectLst>
                      <a:outerShdw blurRad="101600" dist="165100" dir="2700000" algn="tl">
                        <a:srgbClr val="000000">
                          <a:alpha val="43137"/>
                        </a:srgbClr>
                      </a:outerShdw>
                    </a:effectLst>
                    <a:latin typeface="华文宋体" panose="02010600040101010101" pitchFamily="2" charset="-122"/>
                    <a:ea typeface="华文宋体" panose="02010600040101010101" pitchFamily="2" charset="-122"/>
                  </a:defRPr>
                </a:lvl1pPr>
              </a:lstStyle>
              <a:p>
                <a:pPr algn="just"/>
                <a:r>
                  <a:rPr lang="vi-VN" altLang="zh-CN" sz="3200" b="1" dirty="0">
                    <a:solidFill>
                      <a:srgbClr val="0070C0"/>
                    </a:solidFill>
                    <a:effectLst/>
                    <a:latin typeface="Cambria" panose="02040503050406030204" pitchFamily="18" charset="0"/>
                    <a:ea typeface="字魂179号-正酷波波体" charset="-122"/>
                    <a:cs typeface="+mn-ea"/>
                    <a:sym typeface="+mn-lt"/>
                  </a:rPr>
                  <a:t>Hình nào dưới đây có chu vi lớn nhất?</a:t>
                </a:r>
                <a:endParaRPr lang="zh-CN" altLang="en-US" sz="3200" b="1" dirty="0">
                  <a:solidFill>
                    <a:srgbClr val="0070C0"/>
                  </a:solidFill>
                  <a:effectLst/>
                  <a:latin typeface="Cambria" panose="02040503050406030204" pitchFamily="18" charset="0"/>
                  <a:ea typeface="字魂179号-正酷波波体" charset="-122"/>
                  <a:cs typeface="+mn-ea"/>
                  <a:sym typeface="+mn-lt"/>
                </a:endParaRPr>
              </a:p>
            </p:txBody>
          </p:sp>
          <p:sp>
            <p:nvSpPr>
              <p:cNvPr id="57" name="椭圆 56"/>
              <p:cNvSpPr/>
              <p:nvPr/>
            </p:nvSpPr>
            <p:spPr>
              <a:xfrm>
                <a:off x="4579665" y="2117487"/>
                <a:ext cx="639632" cy="639632"/>
              </a:xfrm>
              <a:prstGeom prst="ellipse">
                <a:avLst/>
              </a:prstGeom>
              <a:solidFill>
                <a:srgbClr val="1D87D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vi-VN" altLang="zh-CN" sz="3600" b="1" dirty="0">
                    <a:solidFill>
                      <a:schemeClr val="bg1"/>
                    </a:solidFill>
                    <a:latin typeface="Cambria" panose="02040503050406030204" pitchFamily="18" charset="0"/>
                    <a:ea typeface="字魂179号-正酷波波体" charset="-122"/>
                  </a:rPr>
                  <a:t>1</a:t>
                </a:r>
                <a:endParaRPr lang="zh-CN" altLang="en-US" sz="3600" b="1" dirty="0">
                  <a:solidFill>
                    <a:schemeClr val="bg1"/>
                  </a:solidFill>
                  <a:latin typeface="Cambria" panose="02040503050406030204" pitchFamily="18" charset="0"/>
                  <a:ea typeface="字魂179号-正酷波波体" charset="-122"/>
                </a:endParaRPr>
              </a:p>
            </p:txBody>
          </p:sp>
        </p:grpSp>
        <p:sp>
          <p:nvSpPr>
            <p:cNvPr id="4" name="zigzag-lines-in-side-view-position_31924"/>
            <p:cNvSpPr>
              <a:spLocks noChangeAspect="1"/>
            </p:cNvSpPr>
            <p:nvPr/>
          </p:nvSpPr>
          <p:spPr bwMode="auto">
            <a:xfrm rot="5400000">
              <a:off x="3620851" y="2390341"/>
              <a:ext cx="91440" cy="3679991"/>
            </a:xfrm>
            <a:custGeom>
              <a:avLst/>
              <a:gdLst>
                <a:gd name="connsiteX0" fmla="*/ 243276 w 323214"/>
                <a:gd name="connsiteY0" fmla="*/ 1272 h 607074"/>
                <a:gd name="connsiteX1" fmla="*/ 249275 w 323214"/>
                <a:gd name="connsiteY1" fmla="*/ 1272 h 607074"/>
                <a:gd name="connsiteX2" fmla="*/ 321941 w 323214"/>
                <a:gd name="connsiteY2" fmla="*/ 73833 h 607074"/>
                <a:gd name="connsiteX3" fmla="*/ 321941 w 323214"/>
                <a:gd name="connsiteY3" fmla="*/ 79823 h 607074"/>
                <a:gd name="connsiteX4" fmla="*/ 248369 w 323214"/>
                <a:gd name="connsiteY4" fmla="*/ 153288 h 607074"/>
                <a:gd name="connsiteX5" fmla="*/ 318885 w 323214"/>
                <a:gd name="connsiteY5" fmla="*/ 223701 h 607074"/>
                <a:gd name="connsiteX6" fmla="*/ 318885 w 323214"/>
                <a:gd name="connsiteY6" fmla="*/ 229691 h 607074"/>
                <a:gd name="connsiteX7" fmla="*/ 244973 w 323214"/>
                <a:gd name="connsiteY7" fmla="*/ 303495 h 607074"/>
                <a:gd name="connsiteX8" fmla="*/ 315150 w 323214"/>
                <a:gd name="connsiteY8" fmla="*/ 373569 h 607074"/>
                <a:gd name="connsiteX9" fmla="*/ 315150 w 323214"/>
                <a:gd name="connsiteY9" fmla="*/ 379559 h 607074"/>
                <a:gd name="connsiteX10" fmla="*/ 241578 w 323214"/>
                <a:gd name="connsiteY10" fmla="*/ 453024 h 607074"/>
                <a:gd name="connsiteX11" fmla="*/ 312094 w 323214"/>
                <a:gd name="connsiteY11" fmla="*/ 523437 h 607074"/>
                <a:gd name="connsiteX12" fmla="*/ 312094 w 323214"/>
                <a:gd name="connsiteY12" fmla="*/ 529427 h 607074"/>
                <a:gd name="connsiteX13" fmla="*/ 235579 w 323214"/>
                <a:gd name="connsiteY13" fmla="*/ 605831 h 607074"/>
                <a:gd name="connsiteX14" fmla="*/ 232523 w 323214"/>
                <a:gd name="connsiteY14" fmla="*/ 607074 h 607074"/>
                <a:gd name="connsiteX15" fmla="*/ 229580 w 323214"/>
                <a:gd name="connsiteY15" fmla="*/ 605831 h 607074"/>
                <a:gd name="connsiteX16" fmla="*/ 229580 w 323214"/>
                <a:gd name="connsiteY16" fmla="*/ 599841 h 607074"/>
                <a:gd name="connsiteX17" fmla="*/ 303152 w 323214"/>
                <a:gd name="connsiteY17" fmla="*/ 526376 h 607074"/>
                <a:gd name="connsiteX18" fmla="*/ 233428 w 323214"/>
                <a:gd name="connsiteY18" fmla="*/ 456867 h 607074"/>
                <a:gd name="connsiteX19" fmla="*/ 232975 w 323214"/>
                <a:gd name="connsiteY19" fmla="*/ 456302 h 607074"/>
                <a:gd name="connsiteX20" fmla="*/ 232636 w 323214"/>
                <a:gd name="connsiteY20" fmla="*/ 455963 h 607074"/>
                <a:gd name="connsiteX21" fmla="*/ 232636 w 323214"/>
                <a:gd name="connsiteY21" fmla="*/ 450085 h 607074"/>
                <a:gd name="connsiteX22" fmla="*/ 306208 w 323214"/>
                <a:gd name="connsiteY22" fmla="*/ 376621 h 607074"/>
                <a:gd name="connsiteX23" fmla="*/ 236484 w 323214"/>
                <a:gd name="connsiteY23" fmla="*/ 306999 h 607074"/>
                <a:gd name="connsiteX24" fmla="*/ 235239 w 323214"/>
                <a:gd name="connsiteY24" fmla="*/ 303947 h 607074"/>
                <a:gd name="connsiteX25" fmla="*/ 236371 w 323214"/>
                <a:gd name="connsiteY25" fmla="*/ 300104 h 607074"/>
                <a:gd name="connsiteX26" fmla="*/ 309943 w 323214"/>
                <a:gd name="connsiteY26" fmla="*/ 226640 h 607074"/>
                <a:gd name="connsiteX27" fmla="*/ 240219 w 323214"/>
                <a:gd name="connsiteY27" fmla="*/ 157131 h 607074"/>
                <a:gd name="connsiteX28" fmla="*/ 239880 w 323214"/>
                <a:gd name="connsiteY28" fmla="*/ 156453 h 607074"/>
                <a:gd name="connsiteX29" fmla="*/ 239427 w 323214"/>
                <a:gd name="connsiteY29" fmla="*/ 156226 h 607074"/>
                <a:gd name="connsiteX30" fmla="*/ 239427 w 323214"/>
                <a:gd name="connsiteY30" fmla="*/ 150236 h 607074"/>
                <a:gd name="connsiteX31" fmla="*/ 312999 w 323214"/>
                <a:gd name="connsiteY31" fmla="*/ 76771 h 607074"/>
                <a:gd name="connsiteX32" fmla="*/ 243276 w 323214"/>
                <a:gd name="connsiteY32" fmla="*/ 7263 h 607074"/>
                <a:gd name="connsiteX33" fmla="*/ 243276 w 323214"/>
                <a:gd name="connsiteY33" fmla="*/ 1272 h 607074"/>
                <a:gd name="connsiteX34" fmla="*/ 15004 w 323214"/>
                <a:gd name="connsiteY34" fmla="*/ 1272 h 607074"/>
                <a:gd name="connsiteX35" fmla="*/ 21005 w 323214"/>
                <a:gd name="connsiteY35" fmla="*/ 1272 h 607074"/>
                <a:gd name="connsiteX36" fmla="*/ 93705 w 323214"/>
                <a:gd name="connsiteY36" fmla="*/ 73833 h 607074"/>
                <a:gd name="connsiteX37" fmla="*/ 93705 w 323214"/>
                <a:gd name="connsiteY37" fmla="*/ 79823 h 607074"/>
                <a:gd name="connsiteX38" fmla="*/ 19986 w 323214"/>
                <a:gd name="connsiteY38" fmla="*/ 153288 h 607074"/>
                <a:gd name="connsiteX39" fmla="*/ 90534 w 323214"/>
                <a:gd name="connsiteY39" fmla="*/ 223701 h 607074"/>
                <a:gd name="connsiteX40" fmla="*/ 90534 w 323214"/>
                <a:gd name="connsiteY40" fmla="*/ 229691 h 607074"/>
                <a:gd name="connsiteX41" fmla="*/ 16589 w 323214"/>
                <a:gd name="connsiteY41" fmla="*/ 303495 h 607074"/>
                <a:gd name="connsiteX42" fmla="*/ 86797 w 323214"/>
                <a:gd name="connsiteY42" fmla="*/ 373569 h 607074"/>
                <a:gd name="connsiteX43" fmla="*/ 86797 w 323214"/>
                <a:gd name="connsiteY43" fmla="*/ 379559 h 607074"/>
                <a:gd name="connsiteX44" fmla="*/ 13192 w 323214"/>
                <a:gd name="connsiteY44" fmla="*/ 453024 h 607074"/>
                <a:gd name="connsiteX45" fmla="*/ 83740 w 323214"/>
                <a:gd name="connsiteY45" fmla="*/ 523437 h 607074"/>
                <a:gd name="connsiteX46" fmla="*/ 83740 w 323214"/>
                <a:gd name="connsiteY46" fmla="*/ 529427 h 607074"/>
                <a:gd name="connsiteX47" fmla="*/ 7190 w 323214"/>
                <a:gd name="connsiteY47" fmla="*/ 605831 h 607074"/>
                <a:gd name="connsiteX48" fmla="*/ 4133 w 323214"/>
                <a:gd name="connsiteY48" fmla="*/ 607074 h 607074"/>
                <a:gd name="connsiteX49" fmla="*/ 1188 w 323214"/>
                <a:gd name="connsiteY49" fmla="*/ 605831 h 607074"/>
                <a:gd name="connsiteX50" fmla="*/ 1188 w 323214"/>
                <a:gd name="connsiteY50" fmla="*/ 599841 h 607074"/>
                <a:gd name="connsiteX51" fmla="*/ 74794 w 323214"/>
                <a:gd name="connsiteY51" fmla="*/ 526376 h 607074"/>
                <a:gd name="connsiteX52" fmla="*/ 5038 w 323214"/>
                <a:gd name="connsiteY52" fmla="*/ 456867 h 607074"/>
                <a:gd name="connsiteX53" fmla="*/ 4699 w 323214"/>
                <a:gd name="connsiteY53" fmla="*/ 456302 h 607074"/>
                <a:gd name="connsiteX54" fmla="*/ 4246 w 323214"/>
                <a:gd name="connsiteY54" fmla="*/ 455963 h 607074"/>
                <a:gd name="connsiteX55" fmla="*/ 4246 w 323214"/>
                <a:gd name="connsiteY55" fmla="*/ 450085 h 607074"/>
                <a:gd name="connsiteX56" fmla="*/ 77851 w 323214"/>
                <a:gd name="connsiteY56" fmla="*/ 376621 h 607074"/>
                <a:gd name="connsiteX57" fmla="*/ 8209 w 323214"/>
                <a:gd name="connsiteY57" fmla="*/ 306999 h 607074"/>
                <a:gd name="connsiteX58" fmla="*/ 6964 w 323214"/>
                <a:gd name="connsiteY58" fmla="*/ 303947 h 607074"/>
                <a:gd name="connsiteX59" fmla="*/ 7983 w 323214"/>
                <a:gd name="connsiteY59" fmla="*/ 300104 h 607074"/>
                <a:gd name="connsiteX60" fmla="*/ 81588 w 323214"/>
                <a:gd name="connsiteY60" fmla="*/ 226640 h 607074"/>
                <a:gd name="connsiteX61" fmla="*/ 11946 w 323214"/>
                <a:gd name="connsiteY61" fmla="*/ 157131 h 607074"/>
                <a:gd name="connsiteX62" fmla="*/ 11493 w 323214"/>
                <a:gd name="connsiteY62" fmla="*/ 156453 h 607074"/>
                <a:gd name="connsiteX63" fmla="*/ 11153 w 323214"/>
                <a:gd name="connsiteY63" fmla="*/ 156226 h 607074"/>
                <a:gd name="connsiteX64" fmla="*/ 11153 w 323214"/>
                <a:gd name="connsiteY64" fmla="*/ 150236 h 607074"/>
                <a:gd name="connsiteX65" fmla="*/ 84646 w 323214"/>
                <a:gd name="connsiteY65" fmla="*/ 76771 h 607074"/>
                <a:gd name="connsiteX66" fmla="*/ 15004 w 323214"/>
                <a:gd name="connsiteY66" fmla="*/ 7263 h 607074"/>
                <a:gd name="connsiteX67" fmla="*/ 15004 w 323214"/>
                <a:gd name="connsiteY67" fmla="*/ 1272 h 607074"/>
                <a:gd name="connsiteX68" fmla="*/ 129172 w 323214"/>
                <a:gd name="connsiteY68" fmla="*/ 1230 h 607074"/>
                <a:gd name="connsiteX69" fmla="*/ 135171 w 323214"/>
                <a:gd name="connsiteY69" fmla="*/ 1230 h 607074"/>
                <a:gd name="connsiteX70" fmla="*/ 207837 w 323214"/>
                <a:gd name="connsiteY70" fmla="*/ 73796 h 607074"/>
                <a:gd name="connsiteX71" fmla="*/ 207837 w 323214"/>
                <a:gd name="connsiteY71" fmla="*/ 79787 h 607074"/>
                <a:gd name="connsiteX72" fmla="*/ 134265 w 323214"/>
                <a:gd name="connsiteY72" fmla="*/ 153256 h 607074"/>
                <a:gd name="connsiteX73" fmla="*/ 204781 w 323214"/>
                <a:gd name="connsiteY73" fmla="*/ 223674 h 607074"/>
                <a:gd name="connsiteX74" fmla="*/ 204781 w 323214"/>
                <a:gd name="connsiteY74" fmla="*/ 229665 h 607074"/>
                <a:gd name="connsiteX75" fmla="*/ 130756 w 323214"/>
                <a:gd name="connsiteY75" fmla="*/ 303474 h 607074"/>
                <a:gd name="connsiteX76" fmla="*/ 201046 w 323214"/>
                <a:gd name="connsiteY76" fmla="*/ 373553 h 607074"/>
                <a:gd name="connsiteX77" fmla="*/ 201046 w 323214"/>
                <a:gd name="connsiteY77" fmla="*/ 379544 h 607074"/>
                <a:gd name="connsiteX78" fmla="*/ 127474 w 323214"/>
                <a:gd name="connsiteY78" fmla="*/ 453013 h 607074"/>
                <a:gd name="connsiteX79" fmla="*/ 197877 w 323214"/>
                <a:gd name="connsiteY79" fmla="*/ 523431 h 607074"/>
                <a:gd name="connsiteX80" fmla="*/ 197877 w 323214"/>
                <a:gd name="connsiteY80" fmla="*/ 529422 h 607074"/>
                <a:gd name="connsiteX81" fmla="*/ 121362 w 323214"/>
                <a:gd name="connsiteY81" fmla="*/ 605831 h 607074"/>
                <a:gd name="connsiteX82" fmla="*/ 118419 w 323214"/>
                <a:gd name="connsiteY82" fmla="*/ 607074 h 607074"/>
                <a:gd name="connsiteX83" fmla="*/ 115363 w 323214"/>
                <a:gd name="connsiteY83" fmla="*/ 605831 h 607074"/>
                <a:gd name="connsiteX84" fmla="*/ 115363 w 323214"/>
                <a:gd name="connsiteY84" fmla="*/ 599840 h 607074"/>
                <a:gd name="connsiteX85" fmla="*/ 188935 w 323214"/>
                <a:gd name="connsiteY85" fmla="*/ 526483 h 607074"/>
                <a:gd name="connsiteX86" fmla="*/ 119324 w 323214"/>
                <a:gd name="connsiteY86" fmla="*/ 456856 h 607074"/>
                <a:gd name="connsiteX87" fmla="*/ 118871 w 323214"/>
                <a:gd name="connsiteY87" fmla="*/ 456291 h 607074"/>
                <a:gd name="connsiteX88" fmla="*/ 118532 w 323214"/>
                <a:gd name="connsiteY88" fmla="*/ 456065 h 607074"/>
                <a:gd name="connsiteX89" fmla="*/ 118532 w 323214"/>
                <a:gd name="connsiteY89" fmla="*/ 450075 h 607074"/>
                <a:gd name="connsiteX90" fmla="*/ 192104 w 323214"/>
                <a:gd name="connsiteY90" fmla="*/ 376605 h 607074"/>
                <a:gd name="connsiteX91" fmla="*/ 122380 w 323214"/>
                <a:gd name="connsiteY91" fmla="*/ 306978 h 607074"/>
                <a:gd name="connsiteX92" fmla="*/ 121135 w 323214"/>
                <a:gd name="connsiteY92" fmla="*/ 303926 h 607074"/>
                <a:gd name="connsiteX93" fmla="*/ 122267 w 323214"/>
                <a:gd name="connsiteY93" fmla="*/ 300083 h 607074"/>
                <a:gd name="connsiteX94" fmla="*/ 195839 w 323214"/>
                <a:gd name="connsiteY94" fmla="*/ 226613 h 607074"/>
                <a:gd name="connsiteX95" fmla="*/ 126115 w 323214"/>
                <a:gd name="connsiteY95" fmla="*/ 157100 h 607074"/>
                <a:gd name="connsiteX96" fmla="*/ 125663 w 323214"/>
                <a:gd name="connsiteY96" fmla="*/ 156421 h 607074"/>
                <a:gd name="connsiteX97" fmla="*/ 125323 w 323214"/>
                <a:gd name="connsiteY97" fmla="*/ 156195 h 607074"/>
                <a:gd name="connsiteX98" fmla="*/ 125323 w 323214"/>
                <a:gd name="connsiteY98" fmla="*/ 150205 h 607074"/>
                <a:gd name="connsiteX99" fmla="*/ 198895 w 323214"/>
                <a:gd name="connsiteY99" fmla="*/ 76735 h 607074"/>
                <a:gd name="connsiteX100" fmla="*/ 129172 w 323214"/>
                <a:gd name="connsiteY100" fmla="*/ 7221 h 607074"/>
                <a:gd name="connsiteX101" fmla="*/ 129172 w 323214"/>
                <a:gd name="connsiteY101" fmla="*/ 1230 h 607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323214" h="607074">
                  <a:moveTo>
                    <a:pt x="243276" y="1272"/>
                  </a:moveTo>
                  <a:cubicBezTo>
                    <a:pt x="244973" y="-423"/>
                    <a:pt x="247690" y="-423"/>
                    <a:pt x="249275" y="1272"/>
                  </a:cubicBezTo>
                  <a:lnTo>
                    <a:pt x="321941" y="73833"/>
                  </a:lnTo>
                  <a:cubicBezTo>
                    <a:pt x="323639" y="75415"/>
                    <a:pt x="323639" y="78128"/>
                    <a:pt x="321941" y="79823"/>
                  </a:cubicBezTo>
                  <a:lnTo>
                    <a:pt x="248369" y="153288"/>
                  </a:lnTo>
                  <a:lnTo>
                    <a:pt x="318885" y="223701"/>
                  </a:lnTo>
                  <a:cubicBezTo>
                    <a:pt x="320470" y="225283"/>
                    <a:pt x="320470" y="227996"/>
                    <a:pt x="318885" y="229691"/>
                  </a:cubicBezTo>
                  <a:lnTo>
                    <a:pt x="244973" y="303495"/>
                  </a:lnTo>
                  <a:lnTo>
                    <a:pt x="315150" y="373569"/>
                  </a:lnTo>
                  <a:cubicBezTo>
                    <a:pt x="316848" y="375264"/>
                    <a:pt x="316848" y="377977"/>
                    <a:pt x="315150" y="379559"/>
                  </a:cubicBezTo>
                  <a:lnTo>
                    <a:pt x="241578" y="453024"/>
                  </a:lnTo>
                  <a:lnTo>
                    <a:pt x="312094" y="523437"/>
                  </a:lnTo>
                  <a:cubicBezTo>
                    <a:pt x="313678" y="525133"/>
                    <a:pt x="313678" y="527845"/>
                    <a:pt x="312094" y="529427"/>
                  </a:cubicBezTo>
                  <a:lnTo>
                    <a:pt x="235579" y="605831"/>
                  </a:lnTo>
                  <a:cubicBezTo>
                    <a:pt x="234673" y="606735"/>
                    <a:pt x="233655" y="607074"/>
                    <a:pt x="232523" y="607074"/>
                  </a:cubicBezTo>
                  <a:cubicBezTo>
                    <a:pt x="231504" y="607074"/>
                    <a:pt x="230372" y="606735"/>
                    <a:pt x="229580" y="605831"/>
                  </a:cubicBezTo>
                  <a:cubicBezTo>
                    <a:pt x="227882" y="604248"/>
                    <a:pt x="227882" y="601536"/>
                    <a:pt x="229580" y="599841"/>
                  </a:cubicBezTo>
                  <a:lnTo>
                    <a:pt x="303152" y="526376"/>
                  </a:lnTo>
                  <a:lnTo>
                    <a:pt x="233428" y="456867"/>
                  </a:lnTo>
                  <a:cubicBezTo>
                    <a:pt x="233202" y="456641"/>
                    <a:pt x="233202" y="456415"/>
                    <a:pt x="232975" y="456302"/>
                  </a:cubicBezTo>
                  <a:cubicBezTo>
                    <a:pt x="232862" y="456189"/>
                    <a:pt x="232749" y="456189"/>
                    <a:pt x="232636" y="455963"/>
                  </a:cubicBezTo>
                  <a:cubicBezTo>
                    <a:pt x="231051" y="454380"/>
                    <a:pt x="231051" y="451668"/>
                    <a:pt x="232636" y="450085"/>
                  </a:cubicBezTo>
                  <a:lnTo>
                    <a:pt x="306208" y="376621"/>
                  </a:lnTo>
                  <a:lnTo>
                    <a:pt x="236484" y="306999"/>
                  </a:lnTo>
                  <a:cubicBezTo>
                    <a:pt x="235692" y="306208"/>
                    <a:pt x="235239" y="305077"/>
                    <a:pt x="235239" y="303947"/>
                  </a:cubicBezTo>
                  <a:cubicBezTo>
                    <a:pt x="235013" y="302591"/>
                    <a:pt x="235352" y="301122"/>
                    <a:pt x="236371" y="300104"/>
                  </a:cubicBezTo>
                  <a:lnTo>
                    <a:pt x="309943" y="226640"/>
                  </a:lnTo>
                  <a:lnTo>
                    <a:pt x="240219" y="157131"/>
                  </a:lnTo>
                  <a:cubicBezTo>
                    <a:pt x="239993" y="156905"/>
                    <a:pt x="239993" y="156679"/>
                    <a:pt x="239880" y="156453"/>
                  </a:cubicBezTo>
                  <a:cubicBezTo>
                    <a:pt x="239654" y="156339"/>
                    <a:pt x="239540" y="156339"/>
                    <a:pt x="239427" y="156226"/>
                  </a:cubicBezTo>
                  <a:cubicBezTo>
                    <a:pt x="237843" y="154531"/>
                    <a:pt x="237843" y="151932"/>
                    <a:pt x="239427" y="150236"/>
                  </a:cubicBezTo>
                  <a:lnTo>
                    <a:pt x="312999" y="76771"/>
                  </a:lnTo>
                  <a:lnTo>
                    <a:pt x="243276" y="7263"/>
                  </a:lnTo>
                  <a:cubicBezTo>
                    <a:pt x="241691" y="5567"/>
                    <a:pt x="241691" y="2855"/>
                    <a:pt x="243276" y="1272"/>
                  </a:cubicBezTo>
                  <a:close/>
                  <a:moveTo>
                    <a:pt x="15004" y="1272"/>
                  </a:moveTo>
                  <a:cubicBezTo>
                    <a:pt x="16589" y="-423"/>
                    <a:pt x="19307" y="-423"/>
                    <a:pt x="21005" y="1272"/>
                  </a:cubicBezTo>
                  <a:lnTo>
                    <a:pt x="93705" y="73833"/>
                  </a:lnTo>
                  <a:cubicBezTo>
                    <a:pt x="95290" y="75415"/>
                    <a:pt x="95290" y="78128"/>
                    <a:pt x="93705" y="79823"/>
                  </a:cubicBezTo>
                  <a:lnTo>
                    <a:pt x="19986" y="153288"/>
                  </a:lnTo>
                  <a:lnTo>
                    <a:pt x="90534" y="223701"/>
                  </a:lnTo>
                  <a:cubicBezTo>
                    <a:pt x="92233" y="225283"/>
                    <a:pt x="92233" y="227996"/>
                    <a:pt x="90534" y="229691"/>
                  </a:cubicBezTo>
                  <a:lnTo>
                    <a:pt x="16589" y="303495"/>
                  </a:lnTo>
                  <a:lnTo>
                    <a:pt x="86797" y="373569"/>
                  </a:lnTo>
                  <a:cubicBezTo>
                    <a:pt x="88496" y="375264"/>
                    <a:pt x="88496" y="377977"/>
                    <a:pt x="86797" y="379559"/>
                  </a:cubicBezTo>
                  <a:lnTo>
                    <a:pt x="13192" y="453024"/>
                  </a:lnTo>
                  <a:lnTo>
                    <a:pt x="83740" y="523437"/>
                  </a:lnTo>
                  <a:cubicBezTo>
                    <a:pt x="85438" y="525133"/>
                    <a:pt x="85438" y="527845"/>
                    <a:pt x="83740" y="529427"/>
                  </a:cubicBezTo>
                  <a:lnTo>
                    <a:pt x="7190" y="605831"/>
                  </a:lnTo>
                  <a:cubicBezTo>
                    <a:pt x="6397" y="606735"/>
                    <a:pt x="5265" y="607074"/>
                    <a:pt x="4133" y="607074"/>
                  </a:cubicBezTo>
                  <a:cubicBezTo>
                    <a:pt x="3113" y="607074"/>
                    <a:pt x="1981" y="606735"/>
                    <a:pt x="1188" y="605831"/>
                  </a:cubicBezTo>
                  <a:cubicBezTo>
                    <a:pt x="-397" y="604248"/>
                    <a:pt x="-397" y="601536"/>
                    <a:pt x="1188" y="599841"/>
                  </a:cubicBezTo>
                  <a:lnTo>
                    <a:pt x="74794" y="526376"/>
                  </a:lnTo>
                  <a:lnTo>
                    <a:pt x="5038" y="456867"/>
                  </a:lnTo>
                  <a:cubicBezTo>
                    <a:pt x="4925" y="456641"/>
                    <a:pt x="4812" y="456415"/>
                    <a:pt x="4699" y="456302"/>
                  </a:cubicBezTo>
                  <a:cubicBezTo>
                    <a:pt x="4586" y="456189"/>
                    <a:pt x="4359" y="456189"/>
                    <a:pt x="4246" y="455963"/>
                  </a:cubicBezTo>
                  <a:cubicBezTo>
                    <a:pt x="2660" y="454380"/>
                    <a:pt x="2660" y="451668"/>
                    <a:pt x="4246" y="450085"/>
                  </a:cubicBezTo>
                  <a:lnTo>
                    <a:pt x="77851" y="376621"/>
                  </a:lnTo>
                  <a:lnTo>
                    <a:pt x="8209" y="306999"/>
                  </a:lnTo>
                  <a:cubicBezTo>
                    <a:pt x="7303" y="306208"/>
                    <a:pt x="6964" y="305077"/>
                    <a:pt x="6964" y="303947"/>
                  </a:cubicBezTo>
                  <a:cubicBezTo>
                    <a:pt x="6624" y="302591"/>
                    <a:pt x="6964" y="301122"/>
                    <a:pt x="7983" y="300104"/>
                  </a:cubicBezTo>
                  <a:lnTo>
                    <a:pt x="81588" y="226640"/>
                  </a:lnTo>
                  <a:lnTo>
                    <a:pt x="11946" y="157131"/>
                  </a:lnTo>
                  <a:cubicBezTo>
                    <a:pt x="11720" y="156905"/>
                    <a:pt x="11606" y="156679"/>
                    <a:pt x="11493" y="156453"/>
                  </a:cubicBezTo>
                  <a:cubicBezTo>
                    <a:pt x="11380" y="156339"/>
                    <a:pt x="11267" y="156339"/>
                    <a:pt x="11153" y="156226"/>
                  </a:cubicBezTo>
                  <a:cubicBezTo>
                    <a:pt x="9455" y="154531"/>
                    <a:pt x="9455" y="151932"/>
                    <a:pt x="11153" y="150236"/>
                  </a:cubicBezTo>
                  <a:lnTo>
                    <a:pt x="84646" y="76771"/>
                  </a:lnTo>
                  <a:lnTo>
                    <a:pt x="15004" y="7263"/>
                  </a:lnTo>
                  <a:cubicBezTo>
                    <a:pt x="13305" y="5567"/>
                    <a:pt x="13305" y="2855"/>
                    <a:pt x="15004" y="1272"/>
                  </a:cubicBezTo>
                  <a:close/>
                  <a:moveTo>
                    <a:pt x="129172" y="1230"/>
                  </a:moveTo>
                  <a:cubicBezTo>
                    <a:pt x="130869" y="-352"/>
                    <a:pt x="133586" y="-352"/>
                    <a:pt x="135171" y="1230"/>
                  </a:cubicBezTo>
                  <a:lnTo>
                    <a:pt x="207837" y="73796"/>
                  </a:lnTo>
                  <a:cubicBezTo>
                    <a:pt x="209535" y="75491"/>
                    <a:pt x="209535" y="78091"/>
                    <a:pt x="207837" y="79787"/>
                  </a:cubicBezTo>
                  <a:lnTo>
                    <a:pt x="134265" y="153256"/>
                  </a:lnTo>
                  <a:lnTo>
                    <a:pt x="204781" y="223674"/>
                  </a:lnTo>
                  <a:cubicBezTo>
                    <a:pt x="206366" y="225257"/>
                    <a:pt x="206366" y="227970"/>
                    <a:pt x="204781" y="229665"/>
                  </a:cubicBezTo>
                  <a:lnTo>
                    <a:pt x="130756" y="303474"/>
                  </a:lnTo>
                  <a:lnTo>
                    <a:pt x="201046" y="373553"/>
                  </a:lnTo>
                  <a:cubicBezTo>
                    <a:pt x="202631" y="375248"/>
                    <a:pt x="202631" y="377961"/>
                    <a:pt x="201046" y="379544"/>
                  </a:cubicBezTo>
                  <a:lnTo>
                    <a:pt x="127474" y="453013"/>
                  </a:lnTo>
                  <a:lnTo>
                    <a:pt x="197877" y="523431"/>
                  </a:lnTo>
                  <a:cubicBezTo>
                    <a:pt x="199574" y="525127"/>
                    <a:pt x="199574" y="527840"/>
                    <a:pt x="197877" y="529422"/>
                  </a:cubicBezTo>
                  <a:lnTo>
                    <a:pt x="121362" y="605831"/>
                  </a:lnTo>
                  <a:cubicBezTo>
                    <a:pt x="120569" y="606735"/>
                    <a:pt x="119437" y="607074"/>
                    <a:pt x="118419" y="607074"/>
                  </a:cubicBezTo>
                  <a:cubicBezTo>
                    <a:pt x="117287" y="607074"/>
                    <a:pt x="116268" y="606735"/>
                    <a:pt x="115363" y="605831"/>
                  </a:cubicBezTo>
                  <a:cubicBezTo>
                    <a:pt x="113778" y="604248"/>
                    <a:pt x="113778" y="601535"/>
                    <a:pt x="115363" y="599840"/>
                  </a:cubicBezTo>
                  <a:lnTo>
                    <a:pt x="188935" y="526483"/>
                  </a:lnTo>
                  <a:lnTo>
                    <a:pt x="119324" y="456856"/>
                  </a:lnTo>
                  <a:cubicBezTo>
                    <a:pt x="119098" y="456743"/>
                    <a:pt x="118985" y="456404"/>
                    <a:pt x="118871" y="456291"/>
                  </a:cubicBezTo>
                  <a:cubicBezTo>
                    <a:pt x="118758" y="456178"/>
                    <a:pt x="118645" y="456178"/>
                    <a:pt x="118532" y="456065"/>
                  </a:cubicBezTo>
                  <a:cubicBezTo>
                    <a:pt x="116834" y="454370"/>
                    <a:pt x="116834" y="451657"/>
                    <a:pt x="118532" y="450075"/>
                  </a:cubicBezTo>
                  <a:lnTo>
                    <a:pt x="192104" y="376605"/>
                  </a:lnTo>
                  <a:lnTo>
                    <a:pt x="122380" y="306978"/>
                  </a:lnTo>
                  <a:cubicBezTo>
                    <a:pt x="121588" y="306187"/>
                    <a:pt x="121135" y="305056"/>
                    <a:pt x="121135" y="303926"/>
                  </a:cubicBezTo>
                  <a:cubicBezTo>
                    <a:pt x="120909" y="302570"/>
                    <a:pt x="121248" y="301100"/>
                    <a:pt x="122267" y="300083"/>
                  </a:cubicBezTo>
                  <a:lnTo>
                    <a:pt x="195839" y="226613"/>
                  </a:lnTo>
                  <a:lnTo>
                    <a:pt x="126115" y="157100"/>
                  </a:lnTo>
                  <a:cubicBezTo>
                    <a:pt x="125889" y="156873"/>
                    <a:pt x="125889" y="156647"/>
                    <a:pt x="125663" y="156421"/>
                  </a:cubicBezTo>
                  <a:cubicBezTo>
                    <a:pt x="125550" y="156308"/>
                    <a:pt x="125436" y="156308"/>
                    <a:pt x="125323" y="156195"/>
                  </a:cubicBezTo>
                  <a:cubicBezTo>
                    <a:pt x="123739" y="154613"/>
                    <a:pt x="123739" y="151900"/>
                    <a:pt x="125323" y="150205"/>
                  </a:cubicBezTo>
                  <a:lnTo>
                    <a:pt x="198895" y="76735"/>
                  </a:lnTo>
                  <a:lnTo>
                    <a:pt x="129172" y="7221"/>
                  </a:lnTo>
                  <a:cubicBezTo>
                    <a:pt x="127587" y="5526"/>
                    <a:pt x="127587" y="2926"/>
                    <a:pt x="129172" y="1230"/>
                  </a:cubicBezTo>
                  <a:close/>
                </a:path>
              </a:pathLst>
            </a:custGeom>
            <a:noFill/>
            <a:ln>
              <a:solidFill>
                <a:srgbClr val="1D87D1"/>
              </a:solidFill>
            </a:ln>
          </p:spPr>
          <p:txBody>
            <a:bodyPr/>
            <a:lstStyle/>
            <a:p>
              <a:endParaRPr lang="en-US" b="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488621AA-B757-3A25-904D-F51F5FA252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910" y="1778852"/>
            <a:ext cx="10748180" cy="376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0427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圆角矩形 2"/>
          <p:cNvSpPr/>
          <p:nvPr/>
        </p:nvSpPr>
        <p:spPr>
          <a:xfrm>
            <a:off x="179387" y="227703"/>
            <a:ext cx="11833225" cy="6299835"/>
          </a:xfrm>
          <a:prstGeom prst="roundRect">
            <a:avLst>
              <a:gd name="adj" fmla="val 81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55" name="组合 54"/>
          <p:cNvGrpSpPr/>
          <p:nvPr/>
        </p:nvGrpSpPr>
        <p:grpSpPr>
          <a:xfrm>
            <a:off x="132080" y="429872"/>
            <a:ext cx="11795759" cy="1569660"/>
            <a:chOff x="4211588" y="2032328"/>
            <a:chExt cx="11795759" cy="1569660"/>
          </a:xfrm>
        </p:grpSpPr>
        <p:sp>
          <p:nvSpPr>
            <p:cNvPr id="2" name="文本框 1"/>
            <p:cNvSpPr txBox="1"/>
            <p:nvPr/>
          </p:nvSpPr>
          <p:spPr>
            <a:xfrm>
              <a:off x="4861828" y="2032328"/>
              <a:ext cx="11145519" cy="1569660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>
              <a:defPPr>
                <a:defRPr lang="zh-CN"/>
              </a:defPPr>
              <a:lvl1pPr>
                <a:defRPr sz="8000">
                  <a:solidFill>
                    <a:schemeClr val="bg1"/>
                  </a:solidFill>
                  <a:effectLst>
                    <a:outerShdw blurRad="101600" dist="165100" dir="2700000" algn="tl">
                      <a:srgbClr val="000000">
                        <a:alpha val="43137"/>
                      </a:srgbClr>
                    </a:outerShdw>
                  </a:effectLst>
                  <a:latin typeface="华文宋体" panose="02010600040101010101" pitchFamily="2" charset="-122"/>
                  <a:ea typeface="华文宋体" panose="02010600040101010101" pitchFamily="2" charset="-122"/>
                </a:defRPr>
              </a:lvl1pPr>
            </a:lstStyle>
            <a:p>
              <a:pPr algn="just"/>
              <a:r>
                <a:rPr lang="vi-VN" altLang="zh-CN" sz="3200" b="1" dirty="0">
                  <a:solidFill>
                    <a:srgbClr val="0070C0"/>
                  </a:solidFill>
                  <a:effectLst/>
                  <a:latin typeface="Cambria" panose="02040503050406030204" pitchFamily="18" charset="0"/>
                  <a:ea typeface="字魂179号-正酷波波体" charset="-122"/>
                  <a:cs typeface="+mn-ea"/>
                  <a:sym typeface="+mn-lt"/>
                </a:rPr>
                <a:t>Bờm uốn sợi dây thép thành cái khung gồm một hình tròn đường kính d (cm) và hai thanh làm tay cán, mỗi thanh dài b (cm). Hỏi trong bức tranh dưới đây, ai nói đúng?</a:t>
              </a:r>
              <a:endParaRPr lang="zh-CN" altLang="en-US" sz="3200" b="1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字魂179号-正酷波波体" charset="-122"/>
                <a:cs typeface="+mn-ea"/>
                <a:sym typeface="+mn-lt"/>
              </a:endParaRPr>
            </a:p>
          </p:txBody>
        </p:sp>
        <p:sp>
          <p:nvSpPr>
            <p:cNvPr id="57" name="椭圆 56"/>
            <p:cNvSpPr/>
            <p:nvPr/>
          </p:nvSpPr>
          <p:spPr>
            <a:xfrm>
              <a:off x="4211588" y="2117487"/>
              <a:ext cx="639632" cy="639632"/>
            </a:xfrm>
            <a:prstGeom prst="ellipse">
              <a:avLst/>
            </a:prstGeom>
            <a:solidFill>
              <a:srgbClr val="1D87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altLang="zh-CN" sz="3600" b="1" dirty="0">
                  <a:solidFill>
                    <a:schemeClr val="bg1"/>
                  </a:solidFill>
                  <a:latin typeface="Cambria" panose="02040503050406030204" pitchFamily="18" charset="0"/>
                  <a:ea typeface="字魂179号-正酷波波体" charset="-122"/>
                </a:rPr>
                <a:t>2</a:t>
              </a:r>
              <a:endParaRPr lang="zh-CN" altLang="en-US" sz="3600" b="1" dirty="0">
                <a:solidFill>
                  <a:schemeClr val="bg1"/>
                </a:solidFill>
                <a:latin typeface="Cambria" panose="02040503050406030204" pitchFamily="18" charset="0"/>
                <a:ea typeface="字魂179号-正酷波波体" charset="-122"/>
              </a:endParaRPr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614A0236-8D57-A36F-C07D-DF01AC4379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8322" y="2384742"/>
            <a:ext cx="8746819" cy="373157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圆角矩形 2"/>
          <p:cNvSpPr/>
          <p:nvPr/>
        </p:nvSpPr>
        <p:spPr>
          <a:xfrm>
            <a:off x="935355" y="1243330"/>
            <a:ext cx="10321290" cy="4371340"/>
          </a:xfrm>
          <a:prstGeom prst="roundRect">
            <a:avLst>
              <a:gd name="adj" fmla="val 81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151号-联盟综艺体" panose="00000500000000000000" charset="-122"/>
              <a:ea typeface="字魂151号-联盟综艺体" panose="00000500000000000000" charset="-122"/>
            </a:endParaRPr>
          </a:p>
        </p:txBody>
      </p:sp>
      <p:pic>
        <p:nvPicPr>
          <p:cNvPr id="44" name="图片 43" descr="图层 2"/>
          <p:cNvPicPr>
            <a:picLocks noChangeAspect="1"/>
          </p:cNvPicPr>
          <p:nvPr/>
        </p:nvPicPr>
        <p:blipFill>
          <a:blip r:embed="rId3"/>
          <a:srcRect t="5275" r="7232"/>
          <a:stretch>
            <a:fillRect/>
          </a:stretch>
        </p:blipFill>
        <p:spPr>
          <a:xfrm>
            <a:off x="8314690" y="0"/>
            <a:ext cx="3877310" cy="3785870"/>
          </a:xfrm>
          <a:prstGeom prst="rect">
            <a:avLst/>
          </a:prstGeom>
        </p:spPr>
      </p:pic>
      <p:pic>
        <p:nvPicPr>
          <p:cNvPr id="45" name="图片 44" descr="图层 2"/>
          <p:cNvPicPr>
            <a:picLocks noChangeAspect="1"/>
          </p:cNvPicPr>
          <p:nvPr/>
        </p:nvPicPr>
        <p:blipFill>
          <a:blip r:embed="rId3"/>
          <a:srcRect t="5275" r="7232"/>
          <a:stretch>
            <a:fillRect/>
          </a:stretch>
        </p:blipFill>
        <p:spPr>
          <a:xfrm flipH="1">
            <a:off x="0" y="0"/>
            <a:ext cx="3877310" cy="378587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0DE2FAF-E3C6-D4D1-6061-A07C964489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833" y="1991360"/>
            <a:ext cx="10305836" cy="3444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6246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圆角矩形 2"/>
          <p:cNvSpPr/>
          <p:nvPr/>
        </p:nvSpPr>
        <p:spPr>
          <a:xfrm>
            <a:off x="935355" y="1127443"/>
            <a:ext cx="10321290" cy="4603115"/>
          </a:xfrm>
          <a:prstGeom prst="roundRect">
            <a:avLst>
              <a:gd name="adj" fmla="val 81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" name="图片 8" descr="组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395" y="1690370"/>
            <a:ext cx="3879850" cy="4144010"/>
          </a:xfrm>
          <a:prstGeom prst="rect">
            <a:avLst/>
          </a:prstGeom>
        </p:spPr>
      </p:pic>
      <p:pic>
        <p:nvPicPr>
          <p:cNvPr id="44" name="图片 43" descr="图层 2"/>
          <p:cNvPicPr>
            <a:picLocks noChangeAspect="1"/>
          </p:cNvPicPr>
          <p:nvPr/>
        </p:nvPicPr>
        <p:blipFill>
          <a:blip r:embed="rId4"/>
          <a:srcRect t="5275" r="7232"/>
          <a:stretch>
            <a:fillRect/>
          </a:stretch>
        </p:blipFill>
        <p:spPr>
          <a:xfrm>
            <a:off x="8314690" y="0"/>
            <a:ext cx="3877310" cy="3785870"/>
          </a:xfrm>
          <a:prstGeom prst="rect">
            <a:avLst/>
          </a:prstGeom>
        </p:spPr>
      </p:pic>
      <p:pic>
        <p:nvPicPr>
          <p:cNvPr id="45" name="图片 44" descr="图层 2"/>
          <p:cNvPicPr>
            <a:picLocks noChangeAspect="1"/>
          </p:cNvPicPr>
          <p:nvPr/>
        </p:nvPicPr>
        <p:blipFill>
          <a:blip r:embed="rId4"/>
          <a:srcRect t="5275" r="7232"/>
          <a:stretch>
            <a:fillRect/>
          </a:stretch>
        </p:blipFill>
        <p:spPr>
          <a:xfrm flipH="1">
            <a:off x="0" y="0"/>
            <a:ext cx="3877310" cy="378587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6B07F29-ECF3-B3F0-2F87-BFCF70DC8215}"/>
              </a:ext>
            </a:extLst>
          </p:cNvPr>
          <p:cNvSpPr txBox="1"/>
          <p:nvPr/>
        </p:nvSpPr>
        <p:spPr>
          <a:xfrm>
            <a:off x="2302645" y="1613118"/>
            <a:ext cx="9212846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248ED6"/>
                </a:solidFill>
                <a:latin typeface="HP-160" panose="020B0803050302020204" pitchFamily="34" charset="0"/>
              </a:rPr>
              <a:t>Chúc các em học tốt</a:t>
            </a:r>
            <a:endParaRPr lang="en-US" sz="11500" dirty="0">
              <a:solidFill>
                <a:srgbClr val="248ED6"/>
              </a:solidFill>
              <a:latin typeface="HP-160" panose="020B08030503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  <p:tag name="ISPRING_FIRST_PUBLISH" val="1"/>
  <p:tag name="COMMONDATA" val="eyJoZGlkIjoiNTM2NjQwMTVmNDUxODBmMDc5ODRiMDk0MjUwMjIxZjIifQ=="/>
</p:tagLst>
</file>

<file path=ppt/theme/theme1.xml><?xml version="1.0" encoding="utf-8"?>
<a:theme xmlns:a="http://schemas.openxmlformats.org/drawingml/2006/main" name="office">
  <a:themeElements>
    <a:clrScheme name="自定义 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69083"/>
      </a:hlink>
      <a:folHlink>
        <a:srgbClr val="954F72"/>
      </a:folHlink>
    </a:clrScheme>
    <a:fontScheme name="y4d0rfts">
      <a:majorFont>
        <a:latin typeface="Adobe Arabic"/>
        <a:ea typeface="微软雅黑"/>
        <a:cs typeface=""/>
      </a:majorFont>
      <a:minorFont>
        <a:latin typeface="Adobe Arabic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Macintosh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Adobe Arabic</vt:lpstr>
      <vt:lpstr>等线</vt:lpstr>
      <vt:lpstr>HP-160</vt:lpstr>
      <vt:lpstr>SVN-Shintia Script</vt:lpstr>
      <vt:lpstr>字魂151号-联盟综艺体</vt:lpstr>
      <vt:lpstr>Arial</vt:lpstr>
      <vt:lpstr>Cambria</vt:lpstr>
      <vt:lpstr>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蓝色卡通风小暑来节气节日科普班会PPT模板</dc:title>
  <dc:creator/>
  <cp:lastModifiedBy/>
  <cp:revision>15</cp:revision>
  <dcterms:created xsi:type="dcterms:W3CDTF">2022-05-30T07:41:00Z</dcterms:created>
  <dcterms:modified xsi:type="dcterms:W3CDTF">2024-11-23T11:39:56Z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FD174836E49148FF876E4DBA5ACBCBCD</vt:lpwstr>
  </property>
  <property fmtid="{D5CDD505-2E9C-101B-9397-08002B2CF9AE}" pid="3" name="KSOProductBuildVer">
    <vt:lpwstr>2052-11.1.0.11691</vt:lpwstr>
  </property>
</Properties>
</file>