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"/>
  </p:notesMasterIdLst>
  <p:sldIdLst>
    <p:sldId id="11452" r:id="rId2"/>
    <p:sldId id="11451" r:id="rId3"/>
    <p:sldId id="11457" r:id="rId4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52314"/>
    <a:srgbClr val="000000"/>
    <a:srgbClr val="FF6500"/>
    <a:srgbClr val="B9EDFF"/>
    <a:srgbClr val="9CCEE2"/>
    <a:srgbClr val="FFFFCF"/>
    <a:srgbClr val="5A3232"/>
    <a:srgbClr val="406D9E"/>
    <a:srgbClr val="FFCA1D"/>
    <a:srgbClr val="2EABD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1804" autoAdjust="0"/>
    <p:restoredTop sz="90110" autoAdjust="0"/>
  </p:normalViewPr>
  <p:slideViewPr>
    <p:cSldViewPr snapToGrid="0">
      <p:cViewPr varScale="1">
        <p:scale>
          <a:sx n="94" d="100"/>
          <a:sy n="94" d="100"/>
        </p:scale>
        <p:origin x="928" y="184"/>
      </p:cViewPr>
      <p:guideLst/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00384C4-4FBC-45FD-A3AD-9A89763DEA1E}" type="datetimeFigureOut">
              <a:rPr lang="zh-CN" altLang="en-US" smtClean="0"/>
              <a:t>2024/12/3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CA8332A-45E4-4A45-8FD1-86A7DDFA6B2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460062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/>
              <a:t>素材：</a:t>
            </a:r>
            <a:r>
              <a:rPr lang="en-US" altLang="zh-CN" dirty="0"/>
              <a:t>https://ibaotu.com/sucai/19453204.html, https://ibaotu.com/sucai/19451470.html, https://ibaotu.com/sucai/18395015.html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dirty="0"/>
              <a:t>字体：</a:t>
            </a:r>
            <a:r>
              <a:rPr lang="en-US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https://izihun.com/shangyongziti-591.html</a:t>
            </a:r>
            <a:endParaRPr lang="zh-CN" altLang="zh-CN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zh-CN" altLang="en-US" dirty="0"/>
              <a:t>音乐：</a:t>
            </a:r>
            <a:r>
              <a:rPr lang="en-US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https://ibaotu.com/sucai/17866500.html</a:t>
            </a:r>
          </a:p>
          <a:p>
            <a:r>
              <a:rPr lang="zh-CN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摄影图：</a:t>
            </a:r>
            <a:r>
              <a:rPr lang="en-US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https://ibaotu.com/sucai/18240402.html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CA8332A-45E4-4A45-8FD1-86A7DDFA6B2D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4350241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3C24639-4BFB-4B89-93BF-ECC60E30A46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91185CEC-F095-4C71-BCEB-F1B132290AD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67B6F9CA-D1E6-4240-AAEF-871F3DBF78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525DD5-892E-4B85-8201-D5DBE45E046B}" type="datetimeFigureOut">
              <a:rPr lang="zh-CN" altLang="en-US" smtClean="0"/>
              <a:t>2024/12/3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5F284744-1F36-43E7-A079-1015500E10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15BAD365-E08E-46DD-BAF5-96B34DD566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032A7E-8B15-46C0-BAAA-B0A0EE45CDD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156112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window dir="vert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98C5D0C-4D1B-4CE7-94FB-DC99029B09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79A1A7A3-2466-4140-A343-6608EC3B5F8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2A56EA68-FD2C-4851-8C01-7763E9F0F9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525DD5-892E-4B85-8201-D5DBE45E046B}" type="datetimeFigureOut">
              <a:rPr lang="zh-CN" altLang="en-US" smtClean="0"/>
              <a:t>2024/12/3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D2C3FD3A-4239-411B-9208-F5B10ECED1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D237EBE8-D17F-4F00-96A1-72B29AB87E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032A7E-8B15-46C0-BAAA-B0A0EE45CDD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708772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window dir="vert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B7C90287-BE84-40F6-B86E-5E074F8B6EE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7640D478-39A9-4159-9140-632FD1E0BDF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B3329AB2-763C-4DEE-9465-D57B64F231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525DD5-892E-4B85-8201-D5DBE45E046B}" type="datetimeFigureOut">
              <a:rPr lang="zh-CN" altLang="en-US" smtClean="0"/>
              <a:t>2024/12/3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CFB94C26-0B6A-4D0C-B745-7780293477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45859A59-1BC5-4F54-A220-B4FD47635A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032A7E-8B15-46C0-BAAA-B0A0EE45CDD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312115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window dir="vert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ADCB8BD-0826-4C58-8596-96994682BC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AD693073-8914-4EE6-8AF6-5A8CBB553B5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83D8DEB3-69B8-4A84-957C-804442BD4D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525DD5-892E-4B85-8201-D5DBE45E046B}" type="datetimeFigureOut">
              <a:rPr lang="zh-CN" altLang="en-US" smtClean="0"/>
              <a:t>2024/12/3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77F11FFF-E1BE-4B29-A6BA-C79195D824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3F698132-1638-4E4E-B35B-5CA79D7500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032A7E-8B15-46C0-BAAA-B0A0EE45CDD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034083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window dir="vert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C14143C1-379B-4AEE-9C73-D4728283FD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7B7EB420-0813-470C-8F42-8E38F84DCFA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A91C4D1A-8111-4D0E-BCA4-EA9BA4569D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525DD5-892E-4B85-8201-D5DBE45E046B}" type="datetimeFigureOut">
              <a:rPr lang="zh-CN" altLang="en-US" smtClean="0"/>
              <a:t>2024/12/3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E7176061-7DC7-499E-B1C6-083F54D52D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EF0C2383-5708-465C-9A80-97CD191124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032A7E-8B15-46C0-BAAA-B0A0EE45CDD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274541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window dir="vert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BCF0C1D-4A16-418D-92AD-14DEAFB2ED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4BEEBD09-58D4-4508-832F-64636C254C8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EEFF8DEE-BC2F-43C0-AFE2-22C150B4434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1ADE3BF8-5D48-4373-862E-2E7DFC9FF3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525DD5-892E-4B85-8201-D5DBE45E046B}" type="datetimeFigureOut">
              <a:rPr lang="zh-CN" altLang="en-US" smtClean="0"/>
              <a:t>2024/12/3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73AC278E-AD6D-4C6C-B537-B881876ECE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3A398B72-6A58-478C-A483-C0C3E83F06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032A7E-8B15-46C0-BAAA-B0A0EE45CDD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894252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window dir="vert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2836EF5-3C19-4EA0-A17E-064ACB7D59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9F244B10-621A-434B-A706-A660345D926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DD18B903-9815-4953-A880-7992E4DFA0A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BE5C5530-5641-40E5-9087-98DF4B12801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B9EFB07A-FED9-47D4-B1AC-CEA83ADFB5B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4314F3F8-D8F1-42DF-8628-54F484A13C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525DD5-892E-4B85-8201-D5DBE45E046B}" type="datetimeFigureOut">
              <a:rPr lang="zh-CN" altLang="en-US" smtClean="0"/>
              <a:t>2024/12/3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ADB981D6-F271-49DD-B4DF-1B153D7CBC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32EDE738-2672-41FF-8A0D-EF271E021E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032A7E-8B15-46C0-BAAA-B0A0EE45CDD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495747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window dir="vert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48455AE6-365D-4EA4-92C7-1A5EF7A774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CC47F52D-D91D-4379-9B5A-2AA2E0ACB5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525DD5-892E-4B85-8201-D5DBE45E046B}" type="datetimeFigureOut">
              <a:rPr lang="zh-CN" altLang="en-US" smtClean="0"/>
              <a:t>2024/12/3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FA5F5CC5-CFC6-4441-A011-F38032BA8B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DF0FA750-8DDD-4DCF-9342-A9F2AF111D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032A7E-8B15-46C0-BAAA-B0A0EE45CDD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345307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window dir="vert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4DA1F4EA-F88F-4641-A937-67B6D83FE9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525DD5-892E-4B85-8201-D5DBE45E046B}" type="datetimeFigureOut">
              <a:rPr lang="zh-CN" altLang="en-US" smtClean="0"/>
              <a:t>2024/12/3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3221F400-826F-410F-9E9F-CBD1D1A99B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720439C3-3627-46A6-8303-00EDF8D8CA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032A7E-8B15-46C0-BAAA-B0A0EE45CDD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765899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window dir="vert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38A2E2F-2468-4F02-B788-DDC552113D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781C69F6-7BC5-4ED1-A422-771E0ED5F91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F0B5D08F-4248-42CB-B495-054886C4010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CA0CC3BD-9F95-4709-BC49-F7C9504091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525DD5-892E-4B85-8201-D5DBE45E046B}" type="datetimeFigureOut">
              <a:rPr lang="zh-CN" altLang="en-US" smtClean="0"/>
              <a:t>2024/12/3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52793D0D-C9A4-40C8-B89A-900998B6DC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60DD9DB8-E9B0-4B63-B05D-5E82AD75BE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032A7E-8B15-46C0-BAAA-B0A0EE45CDD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759069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window dir="vert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AB4BD1D-14A2-4797-9A85-C96812A600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8DC54612-0447-41B1-B0D6-08075F19679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0A93D7BA-DF05-4F28-9CAD-AF8DCC6A4EA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3164C80E-36CE-43F4-A739-AA65BEDB3E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525DD5-892E-4B85-8201-D5DBE45E046B}" type="datetimeFigureOut">
              <a:rPr lang="zh-CN" altLang="en-US" smtClean="0"/>
              <a:t>2024/12/3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AA43E4C7-9EBA-493C-8367-5B40347262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0E153A65-B785-4325-BE37-915BA0A41B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032A7E-8B15-46C0-BAAA-B0A0EE45CDD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488473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window dir="vert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A425641D-20D9-4A14-B816-C8AC1FDA45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C79F389F-5E7E-4A4E-BD21-DA571D0EDAF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046C7B1A-CB44-4B90-AC6B-7FA02EE9E05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525DD5-892E-4B85-8201-D5DBE45E046B}" type="datetimeFigureOut">
              <a:rPr lang="zh-CN" altLang="en-US" smtClean="0"/>
              <a:t>2024/12/3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95BA322B-2F47-444B-90B0-355D84FD6DE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7A2B8C65-4165-434B-9797-750F52D9FDB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032A7E-8B15-46C0-BAAA-B0A0EE45CDDC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8F63859-C6E2-4D91-9D38-F282C3678772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9" name="Picture 8" descr="A round pink label with white text and a black background&#10;&#10;Description automatically generated">
            <a:extLst>
              <a:ext uri="{FF2B5EF4-FFF2-40B4-BE49-F238E27FC236}">
                <a16:creationId xmlns:a16="http://schemas.microsoft.com/office/drawing/2014/main" id="{526FBA67-079D-639B-DC54-D55A0A2401F5}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39349" y="93891"/>
            <a:ext cx="1559317" cy="15593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14366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1750">
        <p14:window dir="vert"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microsoft.com/office/2007/relationships/hdphoto" Target="../media/hdphoto2.wdp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Premium Vector | Cartoon school bus with children. back to school concept. .">
            <a:extLst>
              <a:ext uri="{FF2B5EF4-FFF2-40B4-BE49-F238E27FC236}">
                <a16:creationId xmlns:a16="http://schemas.microsoft.com/office/drawing/2014/main" id="{6875352B-7FDC-4042-A757-73934352BE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>
                        <a14:foregroundMark x1="19169" y1="69591" x2="16613" y2="75828"/>
                        <a14:foregroundMark x1="15655" y1="68811" x2="15655" y2="75049"/>
                        <a14:foregroundMark x1="15016" y1="70565" x2="15176" y2="75439"/>
                        <a14:foregroundMark x1="88339" y1="57700" x2="87859" y2="63938"/>
                        <a14:foregroundMark x1="86741" y1="68226" x2="86741" y2="71150"/>
                        <a14:foregroundMark x1="87220" y1="67641" x2="87700" y2="71930"/>
                        <a14:foregroundMark x1="87700" y1="68031" x2="86741" y2="7212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279444" y="2233905"/>
            <a:ext cx="6583775" cy="53953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8FD13927-683A-E0EE-57A1-961E4F456EE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8417" y="141596"/>
            <a:ext cx="9065538" cy="1908213"/>
          </a:xfrm>
          <a:prstGeom prst="rect">
            <a:avLst/>
          </a:prstGeom>
        </p:spPr>
      </p:pic>
      <p:pic>
        <p:nvPicPr>
          <p:cNvPr id="3" name="Picture 2" descr="A round pink label with white text and a black background&#10;&#10;Description automatically generated">
            <a:extLst>
              <a:ext uri="{FF2B5EF4-FFF2-40B4-BE49-F238E27FC236}">
                <a16:creationId xmlns:a16="http://schemas.microsoft.com/office/drawing/2014/main" id="{C8AA14B8-59B4-CCF2-F0F2-3DCD71E290A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39349" y="93891"/>
            <a:ext cx="1559317" cy="15593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51662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375E-6 -1.48148E-6 L 1.03606 0.00324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1797" y="16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386,339 Circle Cartoon Stock Photos and Images - 123RF">
            <a:extLst>
              <a:ext uri="{FF2B5EF4-FFF2-40B4-BE49-F238E27FC236}">
                <a16:creationId xmlns:a16="http://schemas.microsoft.com/office/drawing/2014/main" id="{A99C2D06-175C-4AAF-92CC-A92816A595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>
                        <a14:foregroundMark x1="19778" y1="29555" x2="11556" y2="66802"/>
                        <a14:foregroundMark x1="5333" y1="56275" x2="5333" y2="56275"/>
                        <a14:foregroundMark x1="36444" y1="36842" x2="36444" y2="36842"/>
                        <a14:foregroundMark x1="31111" y1="87045" x2="31111" y2="87045"/>
                        <a14:foregroundMark x1="49778" y1="29555" x2="57778" y2="28745"/>
                        <a14:foregroundMark x1="77556" y1="30364" x2="86444" y2="36842"/>
                        <a14:foregroundMark x1="74889" y1="8907" x2="89778" y2="19028"/>
                        <a14:foregroundMark x1="21333" y1="93522" x2="21333" y2="9352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" y="4355940"/>
            <a:ext cx="6283325" cy="2352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42C11EAB-FFC2-E309-42BC-0CEA969F1C9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493268" y="228465"/>
            <a:ext cx="5614903" cy="3109229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57621D47-DCD2-8280-8314-01008348D5F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975064" y="1823593"/>
            <a:ext cx="6651312" cy="29263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81267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Premium Vector | Cartoon school bus with children. back to school concept. .">
            <a:extLst>
              <a:ext uri="{FF2B5EF4-FFF2-40B4-BE49-F238E27FC236}">
                <a16:creationId xmlns:a16="http://schemas.microsoft.com/office/drawing/2014/main" id="{6875352B-7FDC-4042-A757-73934352BE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>
                        <a14:foregroundMark x1="19169" y1="69591" x2="16613" y2="75828"/>
                        <a14:foregroundMark x1="15655" y1="68811" x2="15655" y2="75049"/>
                        <a14:foregroundMark x1="15016" y1="70565" x2="15176" y2="75439"/>
                        <a14:foregroundMark x1="88339" y1="57700" x2="87859" y2="63938"/>
                        <a14:foregroundMark x1="86741" y1="68226" x2="86741" y2="71150"/>
                        <a14:foregroundMark x1="87220" y1="67641" x2="87700" y2="71930"/>
                        <a14:foregroundMark x1="87700" y1="68031" x2="86741" y2="7212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3844" y="2282470"/>
            <a:ext cx="6583775" cy="53953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6559A807-385C-F27A-79FC-A0D6754F90F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2351" y="1162204"/>
            <a:ext cx="9242337" cy="22983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89480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6 2.59259E-6 L 1.01016 0.01643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0508" y="81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542</TotalTime>
  <Words>75</Words>
  <Application>Microsoft Macintosh PowerPoint</Application>
  <PresentationFormat>Widescreen</PresentationFormat>
  <Paragraphs>5</Paragraphs>
  <Slides>3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7" baseType="lpstr">
      <vt:lpstr>等线</vt:lpstr>
      <vt:lpstr>等线 Light</vt:lpstr>
      <vt:lpstr>Arial</vt:lpstr>
      <vt:lpstr>Office 主题​​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Huong Thao - 0972115126</dc:creator>
  <cp:lastModifiedBy>Phương Anh Bùi</cp:lastModifiedBy>
  <cp:revision>70</cp:revision>
  <dcterms:created xsi:type="dcterms:W3CDTF">2020-02-07T01:48:05Z</dcterms:created>
  <dcterms:modified xsi:type="dcterms:W3CDTF">2024-12-03T11:18:15Z</dcterms:modified>
</cp:coreProperties>
</file>