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8" r:id="rId2"/>
  </p:sldMasterIdLst>
  <p:notesMasterIdLst>
    <p:notesMasterId r:id="rId5"/>
  </p:notesMasterIdLst>
  <p:sldIdLst>
    <p:sldId id="257" r:id="rId3"/>
    <p:sldId id="283" r:id="rId4"/>
  </p:sldIdLst>
  <p:sldSz cx="12192000" cy="6858000"/>
  <p:notesSz cx="6858000" cy="9144000"/>
  <p:custDataLst>
    <p:tags r:id="rId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7C8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0" autoAdjust="0"/>
    <p:restoredTop sz="94660"/>
  </p:normalViewPr>
  <p:slideViewPr>
    <p:cSldViewPr snapToGrid="0">
      <p:cViewPr varScale="1">
        <p:scale>
          <a:sx n="94" d="100"/>
          <a:sy n="94" d="100"/>
        </p:scale>
        <p:origin x="76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tags" Target="tags/tag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E53E80-6456-469F-B383-FFDA1AA3712D}" type="datetimeFigureOut">
              <a:rPr lang="en-US" smtClean="0"/>
              <a:t>12/3/24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AF73BD-78C1-44E5-8F93-3F79E0506BED}" type="slidenum">
              <a:rPr lang="en-US" smtClean="0"/>
              <a:t>‹#›</a:t>
            </a:fld>
            <a:endParaRPr lang="en-US"/>
          </a:p>
        </p:txBody>
      </p:sp>
    </p:spTree>
    <p:extLst>
      <p:ext uri="{BB962C8B-B14F-4D97-AF65-F5344CB8AC3E}">
        <p14:creationId xmlns:p14="http://schemas.microsoft.com/office/powerpoint/2010/main" val="938006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2024/12/3</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Tree>
    <p:extLst>
      <p:ext uri="{BB962C8B-B14F-4D97-AF65-F5344CB8AC3E}">
        <p14:creationId xmlns:p14="http://schemas.microsoft.com/office/powerpoint/2010/main" val="80591884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2024/12/3</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Tree>
    <p:extLst>
      <p:ext uri="{BB962C8B-B14F-4D97-AF65-F5344CB8AC3E}">
        <p14:creationId xmlns:p14="http://schemas.microsoft.com/office/powerpoint/2010/main" val="606849208"/>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2024/12/3</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Tree>
    <p:extLst>
      <p:ext uri="{BB962C8B-B14F-4D97-AF65-F5344CB8AC3E}">
        <p14:creationId xmlns:p14="http://schemas.microsoft.com/office/powerpoint/2010/main" val="40358558"/>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9867206"/>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5644264"/>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0926695"/>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2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4448630"/>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5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536492"/>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448285"/>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0BF06-9292-4C3D-8578-12C5ACD1C9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61C9EF-C9E0-477E-851C-439628E304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B88983-ED1C-4F31-88BC-A6BE9F16FBA8}"/>
              </a:ext>
            </a:extLst>
          </p:cNvPr>
          <p:cNvSpPr>
            <a:spLocks noGrp="1"/>
          </p:cNvSpPr>
          <p:nvPr>
            <p:ph type="dt" sz="half" idx="10"/>
          </p:nvPr>
        </p:nvSpPr>
        <p:spPr/>
        <p:txBody>
          <a:bodyPr/>
          <a:lstStyle/>
          <a:p>
            <a:fld id="{818AE6BD-C4C9-4EC9-A9B3-FE42EF4571DE}" type="datetimeFigureOut">
              <a:rPr lang="en-US" smtClean="0"/>
              <a:t>12/3/24</a:t>
            </a:fld>
            <a:endParaRPr lang="en-US"/>
          </a:p>
        </p:txBody>
      </p:sp>
      <p:sp>
        <p:nvSpPr>
          <p:cNvPr id="5" name="Footer Placeholder 4">
            <a:extLst>
              <a:ext uri="{FF2B5EF4-FFF2-40B4-BE49-F238E27FC236}">
                <a16:creationId xmlns:a16="http://schemas.microsoft.com/office/drawing/2014/main" id="{4D05E548-9AE9-40BE-A5DF-F4121C9FA2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1FFD48-E45B-4554-82DD-7B5554981125}"/>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10252436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79F2D-C738-4355-9AD6-EF6509FD5D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007313-67EE-49FE-A760-A7797A0405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323698-D9C2-4DE4-AB83-B9112EB4A646}"/>
              </a:ext>
            </a:extLst>
          </p:cNvPr>
          <p:cNvSpPr>
            <a:spLocks noGrp="1"/>
          </p:cNvSpPr>
          <p:nvPr>
            <p:ph type="dt" sz="half" idx="10"/>
          </p:nvPr>
        </p:nvSpPr>
        <p:spPr/>
        <p:txBody>
          <a:bodyPr/>
          <a:lstStyle/>
          <a:p>
            <a:fld id="{818AE6BD-C4C9-4EC9-A9B3-FE42EF4571DE}" type="datetimeFigureOut">
              <a:rPr lang="en-US" smtClean="0"/>
              <a:t>12/3/24</a:t>
            </a:fld>
            <a:endParaRPr lang="en-US"/>
          </a:p>
        </p:txBody>
      </p:sp>
      <p:sp>
        <p:nvSpPr>
          <p:cNvPr id="5" name="Footer Placeholder 4">
            <a:extLst>
              <a:ext uri="{FF2B5EF4-FFF2-40B4-BE49-F238E27FC236}">
                <a16:creationId xmlns:a16="http://schemas.microsoft.com/office/drawing/2014/main" id="{459EACA7-2B8F-44C2-936F-964A93619D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702CA5-01B9-4F58-8CD9-A7D0E661FD3D}"/>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3614949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2024/12/3</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Tree>
    <p:extLst>
      <p:ext uri="{BB962C8B-B14F-4D97-AF65-F5344CB8AC3E}">
        <p14:creationId xmlns:p14="http://schemas.microsoft.com/office/powerpoint/2010/main" val="3181999627"/>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00AE3-369F-4C38-AC64-441F63BAB8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21598B-BEAD-4DC2-9BBC-AC193C454A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9D8C49-A5CE-4DA4-851B-92E04B3CECEA}"/>
              </a:ext>
            </a:extLst>
          </p:cNvPr>
          <p:cNvSpPr>
            <a:spLocks noGrp="1"/>
          </p:cNvSpPr>
          <p:nvPr>
            <p:ph type="dt" sz="half" idx="10"/>
          </p:nvPr>
        </p:nvSpPr>
        <p:spPr/>
        <p:txBody>
          <a:bodyPr/>
          <a:lstStyle/>
          <a:p>
            <a:fld id="{818AE6BD-C4C9-4EC9-A9B3-FE42EF4571DE}" type="datetimeFigureOut">
              <a:rPr lang="en-US" smtClean="0"/>
              <a:t>12/3/24</a:t>
            </a:fld>
            <a:endParaRPr lang="en-US"/>
          </a:p>
        </p:txBody>
      </p:sp>
      <p:sp>
        <p:nvSpPr>
          <p:cNvPr id="5" name="Footer Placeholder 4">
            <a:extLst>
              <a:ext uri="{FF2B5EF4-FFF2-40B4-BE49-F238E27FC236}">
                <a16:creationId xmlns:a16="http://schemas.microsoft.com/office/drawing/2014/main" id="{A233DB30-60AE-48F3-8C9E-DDCFA8E314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B0E148-43E3-4A9C-A310-AA174D5132CA}"/>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1698364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684BD-1B32-4C27-AD7A-195B2ABDCA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6CD9D3-246C-4979-BD48-4CFCD7B4D3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63D1A1-CE74-472D-81E6-26E36EADE2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17FE8D-D147-4B44-A968-32484D45919F}"/>
              </a:ext>
            </a:extLst>
          </p:cNvPr>
          <p:cNvSpPr>
            <a:spLocks noGrp="1"/>
          </p:cNvSpPr>
          <p:nvPr>
            <p:ph type="dt" sz="half" idx="10"/>
          </p:nvPr>
        </p:nvSpPr>
        <p:spPr/>
        <p:txBody>
          <a:bodyPr/>
          <a:lstStyle/>
          <a:p>
            <a:fld id="{818AE6BD-C4C9-4EC9-A9B3-FE42EF4571DE}" type="datetimeFigureOut">
              <a:rPr lang="en-US" smtClean="0"/>
              <a:t>12/3/24</a:t>
            </a:fld>
            <a:endParaRPr lang="en-US"/>
          </a:p>
        </p:txBody>
      </p:sp>
      <p:sp>
        <p:nvSpPr>
          <p:cNvPr id="6" name="Footer Placeholder 5">
            <a:extLst>
              <a:ext uri="{FF2B5EF4-FFF2-40B4-BE49-F238E27FC236}">
                <a16:creationId xmlns:a16="http://schemas.microsoft.com/office/drawing/2014/main" id="{A1E09042-95DC-43B7-BA6B-8E03A1D07A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F8F161-319E-40CC-BF09-B14B35676035}"/>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8868430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738F2-90A8-4D6F-951E-6086A4414E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9002CE-9BF5-4EFD-BFE2-112CD21451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5A14D7-3F7C-4F24-A3FB-800D6FB5BE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372043-6242-4CA7-BC91-A13C02E21F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0FEC6B-312A-457F-B61A-8255BB8ED6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C2C7FF-456C-4350-8B62-22B51D088153}"/>
              </a:ext>
            </a:extLst>
          </p:cNvPr>
          <p:cNvSpPr>
            <a:spLocks noGrp="1"/>
          </p:cNvSpPr>
          <p:nvPr>
            <p:ph type="dt" sz="half" idx="10"/>
          </p:nvPr>
        </p:nvSpPr>
        <p:spPr/>
        <p:txBody>
          <a:bodyPr/>
          <a:lstStyle/>
          <a:p>
            <a:fld id="{818AE6BD-C4C9-4EC9-A9B3-FE42EF4571DE}" type="datetimeFigureOut">
              <a:rPr lang="en-US" smtClean="0"/>
              <a:t>12/3/24</a:t>
            </a:fld>
            <a:endParaRPr lang="en-US"/>
          </a:p>
        </p:txBody>
      </p:sp>
      <p:sp>
        <p:nvSpPr>
          <p:cNvPr id="8" name="Footer Placeholder 7">
            <a:extLst>
              <a:ext uri="{FF2B5EF4-FFF2-40B4-BE49-F238E27FC236}">
                <a16:creationId xmlns:a16="http://schemas.microsoft.com/office/drawing/2014/main" id="{2D10D86C-395D-42A9-A403-9DB0B98B37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197BEF-5353-4690-AAF1-67A583F96F74}"/>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6106391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F1600-BED7-4755-8EB9-4295F073F1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13DCBA-E911-4080-96BB-CE7BFE927307}"/>
              </a:ext>
            </a:extLst>
          </p:cNvPr>
          <p:cNvSpPr>
            <a:spLocks noGrp="1"/>
          </p:cNvSpPr>
          <p:nvPr>
            <p:ph type="dt" sz="half" idx="10"/>
          </p:nvPr>
        </p:nvSpPr>
        <p:spPr/>
        <p:txBody>
          <a:bodyPr/>
          <a:lstStyle/>
          <a:p>
            <a:fld id="{818AE6BD-C4C9-4EC9-A9B3-FE42EF4571DE}" type="datetimeFigureOut">
              <a:rPr lang="en-US" smtClean="0"/>
              <a:t>12/3/24</a:t>
            </a:fld>
            <a:endParaRPr lang="en-US"/>
          </a:p>
        </p:txBody>
      </p:sp>
      <p:sp>
        <p:nvSpPr>
          <p:cNvPr id="4" name="Footer Placeholder 3">
            <a:extLst>
              <a:ext uri="{FF2B5EF4-FFF2-40B4-BE49-F238E27FC236}">
                <a16:creationId xmlns:a16="http://schemas.microsoft.com/office/drawing/2014/main" id="{32370C2F-A669-40CB-8499-27251E130B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01F36B-76BA-40B3-827F-39E846F1F6B5}"/>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23150944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BEDDAF-9D1E-4406-904C-A2A77C2AA514}"/>
              </a:ext>
            </a:extLst>
          </p:cNvPr>
          <p:cNvSpPr>
            <a:spLocks noGrp="1"/>
          </p:cNvSpPr>
          <p:nvPr>
            <p:ph type="dt" sz="half" idx="10"/>
          </p:nvPr>
        </p:nvSpPr>
        <p:spPr/>
        <p:txBody>
          <a:bodyPr/>
          <a:lstStyle/>
          <a:p>
            <a:fld id="{818AE6BD-C4C9-4EC9-A9B3-FE42EF4571DE}" type="datetimeFigureOut">
              <a:rPr lang="en-US" smtClean="0"/>
              <a:t>12/3/24</a:t>
            </a:fld>
            <a:endParaRPr lang="en-US"/>
          </a:p>
        </p:txBody>
      </p:sp>
      <p:sp>
        <p:nvSpPr>
          <p:cNvPr id="3" name="Footer Placeholder 2">
            <a:extLst>
              <a:ext uri="{FF2B5EF4-FFF2-40B4-BE49-F238E27FC236}">
                <a16:creationId xmlns:a16="http://schemas.microsoft.com/office/drawing/2014/main" id="{0069BC5B-ED6C-4B5A-A229-974E7F20F0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A3AF93-15F6-4111-9872-9D57AC750CD0}"/>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7824039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1B698-51E5-4FE8-94CB-43F045ADEC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6D96D7-A122-4E37-84D9-E224DF95BC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76CB78-12A0-4F3B-9AAE-0E4C6A81CD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54D0E2-FC2C-4233-95C0-2738726DBADC}"/>
              </a:ext>
            </a:extLst>
          </p:cNvPr>
          <p:cNvSpPr>
            <a:spLocks noGrp="1"/>
          </p:cNvSpPr>
          <p:nvPr>
            <p:ph type="dt" sz="half" idx="10"/>
          </p:nvPr>
        </p:nvSpPr>
        <p:spPr/>
        <p:txBody>
          <a:bodyPr/>
          <a:lstStyle/>
          <a:p>
            <a:fld id="{818AE6BD-C4C9-4EC9-A9B3-FE42EF4571DE}" type="datetimeFigureOut">
              <a:rPr lang="en-US" smtClean="0"/>
              <a:t>12/3/24</a:t>
            </a:fld>
            <a:endParaRPr lang="en-US"/>
          </a:p>
        </p:txBody>
      </p:sp>
      <p:sp>
        <p:nvSpPr>
          <p:cNvPr id="6" name="Footer Placeholder 5">
            <a:extLst>
              <a:ext uri="{FF2B5EF4-FFF2-40B4-BE49-F238E27FC236}">
                <a16:creationId xmlns:a16="http://schemas.microsoft.com/office/drawing/2014/main" id="{87733E7A-117C-4440-83E4-4E5F99FCDD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F19032-973A-4465-B210-237582D9D0D5}"/>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2256993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2BEA3-6ECC-4856-8708-299FC5E281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0FF6F-43CD-4CE0-9ECB-180D2ED9BA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6EBEF9-65A2-46CD-8518-7A08628416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B53B99-CDBD-40B6-9577-96C50AA08FD8}"/>
              </a:ext>
            </a:extLst>
          </p:cNvPr>
          <p:cNvSpPr>
            <a:spLocks noGrp="1"/>
          </p:cNvSpPr>
          <p:nvPr>
            <p:ph type="dt" sz="half" idx="10"/>
          </p:nvPr>
        </p:nvSpPr>
        <p:spPr/>
        <p:txBody>
          <a:bodyPr/>
          <a:lstStyle/>
          <a:p>
            <a:fld id="{818AE6BD-C4C9-4EC9-A9B3-FE42EF4571DE}" type="datetimeFigureOut">
              <a:rPr lang="en-US" smtClean="0"/>
              <a:t>12/3/24</a:t>
            </a:fld>
            <a:endParaRPr lang="en-US"/>
          </a:p>
        </p:txBody>
      </p:sp>
      <p:sp>
        <p:nvSpPr>
          <p:cNvPr id="6" name="Footer Placeholder 5">
            <a:extLst>
              <a:ext uri="{FF2B5EF4-FFF2-40B4-BE49-F238E27FC236}">
                <a16:creationId xmlns:a16="http://schemas.microsoft.com/office/drawing/2014/main" id="{EE66A471-7CCA-47A6-8D34-04724F292E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D671F7-6DE1-4D52-A445-7D47C646963A}"/>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29796641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06D77-728C-4729-B7BE-4CCF52BD10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DFE5EF-E26C-4962-BC17-127E605FD1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28AD27-70D0-4148-BB4D-E24E68D9D566}"/>
              </a:ext>
            </a:extLst>
          </p:cNvPr>
          <p:cNvSpPr>
            <a:spLocks noGrp="1"/>
          </p:cNvSpPr>
          <p:nvPr>
            <p:ph type="dt" sz="half" idx="10"/>
          </p:nvPr>
        </p:nvSpPr>
        <p:spPr/>
        <p:txBody>
          <a:bodyPr/>
          <a:lstStyle/>
          <a:p>
            <a:fld id="{818AE6BD-C4C9-4EC9-A9B3-FE42EF4571DE}" type="datetimeFigureOut">
              <a:rPr lang="en-US" smtClean="0"/>
              <a:t>12/3/24</a:t>
            </a:fld>
            <a:endParaRPr lang="en-US"/>
          </a:p>
        </p:txBody>
      </p:sp>
      <p:sp>
        <p:nvSpPr>
          <p:cNvPr id="5" name="Footer Placeholder 4">
            <a:extLst>
              <a:ext uri="{FF2B5EF4-FFF2-40B4-BE49-F238E27FC236}">
                <a16:creationId xmlns:a16="http://schemas.microsoft.com/office/drawing/2014/main" id="{BECECD1E-EC5D-4928-B2A3-ABD25A9000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3D245F-5FC6-4AB3-8CD1-1E988C7E4CAA}"/>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34537152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1D42AB-9C16-48F0-AAAC-CCE071200C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BD26D5-0B02-4104-B93D-98242E71DB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654D9-CD81-4825-8E7D-7F9F0BC905B5}"/>
              </a:ext>
            </a:extLst>
          </p:cNvPr>
          <p:cNvSpPr>
            <a:spLocks noGrp="1"/>
          </p:cNvSpPr>
          <p:nvPr>
            <p:ph type="dt" sz="half" idx="10"/>
          </p:nvPr>
        </p:nvSpPr>
        <p:spPr/>
        <p:txBody>
          <a:bodyPr/>
          <a:lstStyle/>
          <a:p>
            <a:fld id="{818AE6BD-C4C9-4EC9-A9B3-FE42EF4571DE}" type="datetimeFigureOut">
              <a:rPr lang="en-US" smtClean="0"/>
              <a:t>12/3/24</a:t>
            </a:fld>
            <a:endParaRPr lang="en-US"/>
          </a:p>
        </p:txBody>
      </p:sp>
      <p:sp>
        <p:nvSpPr>
          <p:cNvPr id="5" name="Footer Placeholder 4">
            <a:extLst>
              <a:ext uri="{FF2B5EF4-FFF2-40B4-BE49-F238E27FC236}">
                <a16:creationId xmlns:a16="http://schemas.microsoft.com/office/drawing/2014/main" id="{5C1AA5EE-D8E4-4AC1-829D-7B1B3DBB31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1FECEC-1835-4E5A-A9BA-0C96500D6094}"/>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601779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2024/12/3</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Tree>
    <p:extLst>
      <p:ext uri="{BB962C8B-B14F-4D97-AF65-F5344CB8AC3E}">
        <p14:creationId xmlns:p14="http://schemas.microsoft.com/office/powerpoint/2010/main" val="1893427445"/>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2024/12/3</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Tree>
    <p:extLst>
      <p:ext uri="{BB962C8B-B14F-4D97-AF65-F5344CB8AC3E}">
        <p14:creationId xmlns:p14="http://schemas.microsoft.com/office/powerpoint/2010/main" val="2878234573"/>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2024/12/3</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Tree>
    <p:extLst>
      <p:ext uri="{BB962C8B-B14F-4D97-AF65-F5344CB8AC3E}">
        <p14:creationId xmlns:p14="http://schemas.microsoft.com/office/powerpoint/2010/main" val="332030604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2024/12/3</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Tree>
    <p:extLst>
      <p:ext uri="{BB962C8B-B14F-4D97-AF65-F5344CB8AC3E}">
        <p14:creationId xmlns:p14="http://schemas.microsoft.com/office/powerpoint/2010/main" val="144266356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2024/12/3</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Tree>
    <p:extLst>
      <p:ext uri="{BB962C8B-B14F-4D97-AF65-F5344CB8AC3E}">
        <p14:creationId xmlns:p14="http://schemas.microsoft.com/office/powerpoint/2010/main" val="275246336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2024/12/3</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Tree>
    <p:extLst>
      <p:ext uri="{BB962C8B-B14F-4D97-AF65-F5344CB8AC3E}">
        <p14:creationId xmlns:p14="http://schemas.microsoft.com/office/powerpoint/2010/main" val="535904091"/>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2024/12/3</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Tree>
    <p:extLst>
      <p:ext uri="{BB962C8B-B14F-4D97-AF65-F5344CB8AC3E}">
        <p14:creationId xmlns:p14="http://schemas.microsoft.com/office/powerpoint/2010/main" val="3526197129"/>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pic>
        <p:nvPicPr>
          <p:cNvPr id="7" name="图片 6"/>
          <p:cNvPicPr>
            <a:picLocks noChangeAspect="1"/>
          </p:cNvPicPr>
          <p:nvPr userDrawn="1"/>
        </p:nvPicPr>
        <p:blipFill rotWithShape="1">
          <a:blip r:embed="rId19"/>
          <a:srcRect r="14980"/>
          <a:stretch/>
        </p:blipFill>
        <p:spPr>
          <a:xfrm>
            <a:off x="0" y="-297"/>
            <a:ext cx="12192000" cy="6858594"/>
          </a:xfrm>
          <a:prstGeom prst="rect">
            <a:avLst/>
          </a:prstGeom>
        </p:spPr>
      </p:pic>
      <p:pic>
        <p:nvPicPr>
          <p:cNvPr id="8" name="图片 7">
            <a:extLst>
              <a:ext uri="{FF2B5EF4-FFF2-40B4-BE49-F238E27FC236}">
                <a16:creationId xmlns:a16="http://schemas.microsoft.com/office/drawing/2014/main" id="{5B606EB1-E9BC-4B53-AB87-CFB7FCB3F90B}"/>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p:blipFill>
        <p:spPr>
          <a:xfrm>
            <a:off x="181429" y="280333"/>
            <a:ext cx="11938632" cy="6577667"/>
          </a:xfrm>
          <a:prstGeom prst="rect">
            <a:avLst/>
          </a:prstGeom>
        </p:spPr>
      </p:pic>
      <p:pic>
        <p:nvPicPr>
          <p:cNvPr id="17" name="Picture 16" descr="A round pink label with white text and a black background&#10;&#10;Description automatically generated">
            <a:extLst>
              <a:ext uri="{FF2B5EF4-FFF2-40B4-BE49-F238E27FC236}">
                <a16:creationId xmlns:a16="http://schemas.microsoft.com/office/drawing/2014/main" id="{84A54CD7-07F5-88E8-5B52-411AF8DF7CEC}"/>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709530" y="1"/>
            <a:ext cx="1430108" cy="1430108"/>
          </a:xfrm>
          <a:prstGeom prst="rect">
            <a:avLst/>
          </a:prstGeom>
        </p:spPr>
      </p:pic>
    </p:spTree>
    <p:extLst>
      <p:ext uri="{BB962C8B-B14F-4D97-AF65-F5344CB8AC3E}">
        <p14:creationId xmlns:p14="http://schemas.microsoft.com/office/powerpoint/2010/main" val="11421238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733" r:id="rId13"/>
    <p:sldLayoutId id="2147483732" r:id="rId14"/>
    <p:sldLayoutId id="2147483731" r:id="rId15"/>
    <p:sldLayoutId id="2147483735" r:id="rId16"/>
    <p:sldLayoutId id="2147483734" r:id="rId17"/>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A34F4DCA-D577-CF78-AC0A-B3A63187864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FF6F8AA3-5FEA-48FA-A685-F07CDE29B2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CA72B8-C33C-4FCF-AD4F-E4F7BC6FBA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882113-6C28-49DC-8201-5AE847BB53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8AE6BD-C4C9-4EC9-A9B3-FE42EF4571DE}" type="datetimeFigureOut">
              <a:rPr lang="en-US" smtClean="0"/>
              <a:t>12/3/24</a:t>
            </a:fld>
            <a:endParaRPr lang="en-US"/>
          </a:p>
        </p:txBody>
      </p:sp>
      <p:sp>
        <p:nvSpPr>
          <p:cNvPr id="5" name="Footer Placeholder 4">
            <a:extLst>
              <a:ext uri="{FF2B5EF4-FFF2-40B4-BE49-F238E27FC236}">
                <a16:creationId xmlns:a16="http://schemas.microsoft.com/office/drawing/2014/main" id="{A306D41C-9E28-4C9D-B0A1-328357820C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4CBB75-6783-4BD1-B774-1F68F5261D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081389-269E-4CFB-87A5-138DCDB91D68}" type="slidenum">
              <a:rPr lang="en-US" smtClean="0"/>
              <a:t>‹#›</a:t>
            </a:fld>
            <a:endParaRPr lang="en-US"/>
          </a:p>
        </p:txBody>
      </p:sp>
    </p:spTree>
    <p:extLst>
      <p:ext uri="{BB962C8B-B14F-4D97-AF65-F5344CB8AC3E}">
        <p14:creationId xmlns:p14="http://schemas.microsoft.com/office/powerpoint/2010/main" val="249473168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srcRect r="14980"/>
          <a:stretch/>
        </p:blipFill>
        <p:spPr>
          <a:xfrm>
            <a:off x="0" y="-297"/>
            <a:ext cx="12192000" cy="6858594"/>
          </a:xfrm>
          <a:prstGeom prst="rect">
            <a:avLst/>
          </a:prstGeom>
        </p:spPr>
      </p:pic>
      <p:pic>
        <p:nvPicPr>
          <p:cNvPr id="2" name="图片 1"/>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807889" y="582671"/>
            <a:ext cx="8583185" cy="4683810"/>
          </a:xfrm>
          <a:prstGeom prst="rect">
            <a:avLst/>
          </a:prstGeom>
        </p:spPr>
      </p:pic>
      <p:pic>
        <p:nvPicPr>
          <p:cNvPr id="16" name="图片 15"/>
          <p:cNvPicPr>
            <a:picLocks noChangeAspect="1"/>
          </p:cNvPicPr>
          <p:nvPr/>
        </p:nvPicPr>
        <p:blipFill>
          <a:blip r:embed="rId5"/>
          <a:stretch>
            <a:fillRect/>
          </a:stretch>
        </p:blipFill>
        <p:spPr>
          <a:xfrm>
            <a:off x="390496" y="379333"/>
            <a:ext cx="2505673" cy="2450804"/>
          </a:xfrm>
          <a:prstGeom prst="rect">
            <a:avLst/>
          </a:prstGeom>
        </p:spPr>
      </p:pic>
      <p:pic>
        <p:nvPicPr>
          <p:cNvPr id="18" name="图片 17"/>
          <p:cNvPicPr>
            <a:picLocks noChangeAspect="1"/>
          </p:cNvPicPr>
          <p:nvPr/>
        </p:nvPicPr>
        <p:blipFill>
          <a:blip r:embed="rId6"/>
          <a:stretch>
            <a:fillRect/>
          </a:stretch>
        </p:blipFill>
        <p:spPr>
          <a:xfrm>
            <a:off x="-13869" y="3164114"/>
            <a:ext cx="3314405" cy="3707135"/>
          </a:xfrm>
          <a:prstGeom prst="rect">
            <a:avLst/>
          </a:prstGeom>
        </p:spPr>
      </p:pic>
      <p:pic>
        <p:nvPicPr>
          <p:cNvPr id="22" name="图片 21"/>
          <p:cNvPicPr>
            <a:picLocks noChangeAspect="1"/>
          </p:cNvPicPr>
          <p:nvPr/>
        </p:nvPicPr>
        <p:blipFill>
          <a:blip r:embed="rId7"/>
          <a:stretch>
            <a:fillRect/>
          </a:stretch>
        </p:blipFill>
        <p:spPr>
          <a:xfrm>
            <a:off x="7400129" y="-27999"/>
            <a:ext cx="4791871" cy="2261812"/>
          </a:xfrm>
          <a:prstGeom prst="rect">
            <a:avLst/>
          </a:prstGeom>
        </p:spPr>
      </p:pic>
      <p:pic>
        <p:nvPicPr>
          <p:cNvPr id="20" name="图片 19"/>
          <p:cNvPicPr>
            <a:picLocks noChangeAspect="1"/>
          </p:cNvPicPr>
          <p:nvPr/>
        </p:nvPicPr>
        <p:blipFill>
          <a:blip r:embed="rId8"/>
          <a:stretch>
            <a:fillRect/>
          </a:stretch>
        </p:blipFill>
        <p:spPr>
          <a:xfrm>
            <a:off x="7874649" y="2830137"/>
            <a:ext cx="4438273" cy="4115157"/>
          </a:xfrm>
          <a:prstGeom prst="rect">
            <a:avLst/>
          </a:prstGeom>
        </p:spPr>
      </p:pic>
      <p:pic>
        <p:nvPicPr>
          <p:cNvPr id="21" name="Picture 2" descr="Danh mục 5 bộ sách giáo khoa lớp 1 mới | Bộ sách lớp 1 mới"/>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729487" y="-23623"/>
            <a:ext cx="1497661" cy="149766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AEC2ACF-81A4-79E0-112D-E91F6A8A57B9}"/>
              </a:ext>
            </a:extLst>
          </p:cNvPr>
          <p:cNvPicPr>
            <a:picLocks noChangeAspect="1"/>
          </p:cNvPicPr>
          <p:nvPr/>
        </p:nvPicPr>
        <p:blipFill>
          <a:blip r:embed="rId10"/>
          <a:stretch>
            <a:fillRect/>
          </a:stretch>
        </p:blipFill>
        <p:spPr>
          <a:xfrm>
            <a:off x="4799456" y="1562566"/>
            <a:ext cx="2938527" cy="969348"/>
          </a:xfrm>
          <a:prstGeom prst="rect">
            <a:avLst/>
          </a:prstGeom>
        </p:spPr>
      </p:pic>
      <p:pic>
        <p:nvPicPr>
          <p:cNvPr id="4" name="Picture 3">
            <a:extLst>
              <a:ext uri="{FF2B5EF4-FFF2-40B4-BE49-F238E27FC236}">
                <a16:creationId xmlns:a16="http://schemas.microsoft.com/office/drawing/2014/main" id="{CAFA3719-13C8-C0DA-06AA-404F97BF4A13}"/>
              </a:ext>
            </a:extLst>
          </p:cNvPr>
          <p:cNvPicPr>
            <a:picLocks noChangeAspect="1"/>
          </p:cNvPicPr>
          <p:nvPr/>
        </p:nvPicPr>
        <p:blipFill>
          <a:blip r:embed="rId11"/>
          <a:stretch>
            <a:fillRect/>
          </a:stretch>
        </p:blipFill>
        <p:spPr>
          <a:xfrm>
            <a:off x="455077" y="1013905"/>
            <a:ext cx="2097206" cy="1457070"/>
          </a:xfrm>
          <a:prstGeom prst="rect">
            <a:avLst/>
          </a:prstGeom>
        </p:spPr>
      </p:pic>
      <p:pic>
        <p:nvPicPr>
          <p:cNvPr id="12" name="Picture 11">
            <a:extLst>
              <a:ext uri="{FF2B5EF4-FFF2-40B4-BE49-F238E27FC236}">
                <a16:creationId xmlns:a16="http://schemas.microsoft.com/office/drawing/2014/main" id="{A30D30C8-1F17-FA24-6D36-5AD909304D79}"/>
              </a:ext>
            </a:extLst>
          </p:cNvPr>
          <p:cNvPicPr>
            <a:picLocks noChangeAspect="1"/>
          </p:cNvPicPr>
          <p:nvPr/>
        </p:nvPicPr>
        <p:blipFill>
          <a:blip r:embed="rId12"/>
          <a:stretch>
            <a:fillRect/>
          </a:stretch>
        </p:blipFill>
        <p:spPr>
          <a:xfrm rot="177214">
            <a:off x="2472634" y="1921098"/>
            <a:ext cx="7145131" cy="3645724"/>
          </a:xfrm>
          <a:prstGeom prst="rect">
            <a:avLst/>
          </a:prstGeom>
        </p:spPr>
      </p:pic>
      <p:pic>
        <p:nvPicPr>
          <p:cNvPr id="14" name="Picture 13" descr="A round pink label with white text and a black background&#10;&#10;Description automatically generated">
            <a:extLst>
              <a:ext uri="{FF2B5EF4-FFF2-40B4-BE49-F238E27FC236}">
                <a16:creationId xmlns:a16="http://schemas.microsoft.com/office/drawing/2014/main" id="{DB7C3512-E7C6-255B-3483-8144BF0446E9}"/>
              </a:ext>
            </a:extLst>
          </p:cNvPr>
          <p:cNvPicPr>
            <a:picLocks noChangeAspect="1"/>
          </p:cNvPicPr>
          <p:nvPr/>
        </p:nvPicPr>
        <p:blipFill>
          <a:blip r:embed="rId13"/>
          <a:stretch>
            <a:fillRect/>
          </a:stretch>
        </p:blipFill>
        <p:spPr>
          <a:xfrm>
            <a:off x="12783489" y="138676"/>
            <a:ext cx="1543948" cy="1543948"/>
          </a:xfrm>
          <a:prstGeom prst="rect">
            <a:avLst/>
          </a:prstGeom>
        </p:spPr>
      </p:pic>
    </p:spTree>
    <p:extLst>
      <p:ext uri="{BB962C8B-B14F-4D97-AF65-F5344CB8AC3E}">
        <p14:creationId xmlns:p14="http://schemas.microsoft.com/office/powerpoint/2010/main" val="30990121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500"/>
                                        <p:tgtEl>
                                          <p:spTgt spid="12"/>
                                        </p:tgtEl>
                                      </p:cBhvr>
                                    </p:animEffect>
                                  </p:childTnLst>
                                </p:cTn>
                              </p:par>
                              <p:par>
                                <p:cTn id="45" presetID="22" presetClass="entr" presetSubtype="4"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down)">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srcRect r="14980"/>
          <a:stretch/>
        </p:blipFill>
        <p:spPr>
          <a:xfrm>
            <a:off x="0" y="-297"/>
            <a:ext cx="12192000" cy="6858594"/>
          </a:xfrm>
          <a:prstGeom prst="rect">
            <a:avLst/>
          </a:prstGeom>
        </p:spPr>
      </p:pic>
      <p:pic>
        <p:nvPicPr>
          <p:cNvPr id="17" name="图片 16">
            <a:extLst>
              <a:ext uri="{FF2B5EF4-FFF2-40B4-BE49-F238E27FC236}">
                <a16:creationId xmlns:a16="http://schemas.microsoft.com/office/drawing/2014/main" id="{5B606EB1-E9BC-4B53-AB87-CFB7FCB3F90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5747" y="115747"/>
            <a:ext cx="11933499" cy="6933235"/>
          </a:xfrm>
          <a:prstGeom prst="rect">
            <a:avLst/>
          </a:prstGeom>
        </p:spPr>
      </p:pic>
      <p:pic>
        <p:nvPicPr>
          <p:cNvPr id="50" name="图片 49"/>
          <p:cNvPicPr>
            <a:picLocks noChangeAspect="1"/>
          </p:cNvPicPr>
          <p:nvPr/>
        </p:nvPicPr>
        <p:blipFill>
          <a:blip r:embed="rId4"/>
          <a:stretch>
            <a:fillRect/>
          </a:stretch>
        </p:blipFill>
        <p:spPr>
          <a:xfrm>
            <a:off x="-517158" y="4918357"/>
            <a:ext cx="2682472" cy="2328874"/>
          </a:xfrm>
          <a:prstGeom prst="rect">
            <a:avLst/>
          </a:prstGeom>
        </p:spPr>
      </p:pic>
      <p:sp>
        <p:nvSpPr>
          <p:cNvPr id="6" name="TextBox 5">
            <a:extLst>
              <a:ext uri="{FF2B5EF4-FFF2-40B4-BE49-F238E27FC236}">
                <a16:creationId xmlns:a16="http://schemas.microsoft.com/office/drawing/2014/main" id="{119A97D7-B667-C44C-CE3D-F36EE99E2AF4}"/>
              </a:ext>
            </a:extLst>
          </p:cNvPr>
          <p:cNvSpPr txBox="1"/>
          <p:nvPr/>
        </p:nvSpPr>
        <p:spPr>
          <a:xfrm>
            <a:off x="853440" y="1198880"/>
            <a:ext cx="10444480" cy="5262979"/>
          </a:xfrm>
          <a:prstGeom prst="rect">
            <a:avLst/>
          </a:prstGeom>
          <a:noFill/>
        </p:spPr>
        <p:txBody>
          <a:bodyPr wrap="square" rtlCol="0">
            <a:spAutoFit/>
          </a:bodyPr>
          <a:lstStyle/>
          <a:p>
            <a:pPr lvl="0" algn="just"/>
            <a:r>
              <a:rPr lang="en-US" sz="2400" dirty="0">
                <a:solidFill>
                  <a:srgbClr val="000000"/>
                </a:solidFill>
                <a:latin typeface="Cambria" panose="02040503050406030204" pitchFamily="18" charset="0"/>
                <a:ea typeface="Cambria" panose="02040503050406030204" pitchFamily="18" charset="0"/>
              </a:rPr>
              <a:t>   </a:t>
            </a:r>
            <a:r>
              <a:rPr lang="vi-VN" sz="2400" dirty="0">
                <a:solidFill>
                  <a:srgbClr val="000000"/>
                </a:solidFill>
                <a:latin typeface="Cambria" panose="02040503050406030204" pitchFamily="18" charset="0"/>
                <a:ea typeface="Cambria" panose="02040503050406030204" pitchFamily="18" charset="0"/>
              </a:rPr>
              <a:t>Sau khi tốt nghiệp đại học, Giô-an làm việc tại một công ty nhưng trong đầu cô luôn tràn ngập những câu chuyện. Một lần, ngồi trên tàu, nhìn ra cửa sổ, cô chợt nghĩ tới hình ảnh một cậu bé với cặp kính và một vết sẹo hình tia chớp trên trán. Thế là trước mắt cô, cả đoàn tàu đi vào thế giới phép thuật kì thú. Giô-an đặt tên cho cậu bé là Ha-ri Pót-tơ. Cô nghĩ về ngôi trường cậu bé theo học, bạn bè của cậu,... Càng viết, cô càng phấn khích.</a:t>
            </a:r>
          </a:p>
          <a:p>
            <a:pPr lvl="0" algn="just"/>
            <a:r>
              <a:rPr lang="en-US" sz="2400" dirty="0">
                <a:solidFill>
                  <a:srgbClr val="000000"/>
                </a:solidFill>
                <a:latin typeface="Cambria" panose="02040503050406030204" pitchFamily="18" charset="0"/>
                <a:ea typeface="Cambria" panose="02040503050406030204" pitchFamily="18" charset="0"/>
              </a:rPr>
              <a:t>   </a:t>
            </a:r>
            <a:r>
              <a:rPr lang="vi-VN" sz="2400" dirty="0">
                <a:solidFill>
                  <a:srgbClr val="000000"/>
                </a:solidFill>
                <a:latin typeface="Cambria" panose="02040503050406030204" pitchFamily="18" charset="0"/>
                <a:ea typeface="Cambria" panose="02040503050406030204" pitchFamily="18" charset="0"/>
              </a:rPr>
              <a:t>Một năm trôi qua, Giô-an đã viết xong tập truyện đầu tiên về Ha-ri Pót-tơ. Cô gửi bản thảo đến nhiều nhà xuất bản nhưng đều bị từ chối. Rất may, một nhà xuất bản đã nhận lời. Khi cuốn sách được xuất bản, Giô-an muốn hét thật to: “Mơ ước của mình đã trở thành hiện thực!”. Nhưng điều cô không ngờ tới, Ha-ri Pót-tơ và hòn đá phù thuỷ đã thu hút sự chú ý của rất nhiều trẻ em trên toàn thế giới. Giô-an trở thành nhà văn nổi tiếng. Có thường nói với các bạn đọc: “Nếu không sáng tác, tôi sẽ không thể ngủ ngon.”.</a:t>
            </a:r>
          </a:p>
          <a:p>
            <a:pPr lvl="0" algn="r"/>
            <a:r>
              <a:rPr lang="vi-VN" sz="2400" dirty="0">
                <a:solidFill>
                  <a:srgbClr val="000000"/>
                </a:solidFill>
                <a:latin typeface="Cambria" panose="02040503050406030204" pitchFamily="18" charset="0"/>
                <a:ea typeface="Cambria" panose="02040503050406030204" pitchFamily="18" charset="0"/>
              </a:rPr>
              <a:t>(Theo Dun Dơ-rim, Bảo Khanh dịch)</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5704824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852124238"/>
</p:tagLst>
</file>

<file path=ppt/theme/theme1.xml><?xml version="1.0" encoding="utf-8"?>
<a:theme xmlns:a="http://schemas.openxmlformats.org/drawingml/2006/main" name="Office 主题​​">
  <a:themeElements>
    <a:clrScheme name="自定义 335">
      <a:dk1>
        <a:sysClr val="windowText" lastClr="000000"/>
      </a:dk1>
      <a:lt1>
        <a:sysClr val="window" lastClr="FFFFFF"/>
      </a:lt1>
      <a:dk2>
        <a:srgbClr val="44546A"/>
      </a:dk2>
      <a:lt2>
        <a:srgbClr val="E7E6E6"/>
      </a:lt2>
      <a:accent1>
        <a:srgbClr val="FFAD2D"/>
      </a:accent1>
      <a:accent2>
        <a:srgbClr val="FFAD2D"/>
      </a:accent2>
      <a:accent3>
        <a:srgbClr val="FFAD2D"/>
      </a:accent3>
      <a:accent4>
        <a:srgbClr val="FFAD2D"/>
      </a:accent4>
      <a:accent5>
        <a:srgbClr val="FFAD2D"/>
      </a:accent5>
      <a:accent6>
        <a:srgbClr val="FFAD2D"/>
      </a:accent6>
      <a:hlink>
        <a:srgbClr val="0563C1"/>
      </a:hlink>
      <a:folHlink>
        <a:srgbClr val="954F72"/>
      </a:folHlink>
    </a:clrScheme>
    <a:fontScheme name="思源黑体">
      <a:majorFont>
        <a:latin typeface="思源黑体 CN Bold"/>
        <a:ea typeface="思源黑体 CN Bold"/>
        <a:cs typeface=""/>
      </a:majorFont>
      <a:minorFont>
        <a:latin typeface="思源黑体 CN Normal"/>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TotalTime>
  <Words>247</Words>
  <Application>Microsoft Macintosh PowerPoint</Application>
  <PresentationFormat>Widescreen</PresentationFormat>
  <Paragraphs>3</Paragraphs>
  <Slides>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思源黑体 CN Bold</vt:lpstr>
      <vt:lpstr>思源黑体 CN Normal</vt:lpstr>
      <vt:lpstr>Arial</vt:lpstr>
      <vt:lpstr>Calibri</vt:lpstr>
      <vt:lpstr>Calibri Light</vt:lpstr>
      <vt:lpstr>Cambria</vt:lpstr>
      <vt:lpstr>Office 主题​​</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 T&amp;T</dc:creator>
  <cp:lastModifiedBy>Phương Anh Bùi</cp:lastModifiedBy>
  <cp:revision>51</cp:revision>
  <dcterms:created xsi:type="dcterms:W3CDTF">2022-08-12T16:31:42Z</dcterms:created>
  <dcterms:modified xsi:type="dcterms:W3CDTF">2024-12-03T11:18:05Z</dcterms:modified>
</cp:coreProperties>
</file>