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007577221" r:id="rId3"/>
    <p:sldId id="2007577220" r:id="rId4"/>
    <p:sldId id="2007577217" r:id="rId5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9"/>
    <a:srgbClr val="E36022"/>
    <a:srgbClr val="F7D56F"/>
    <a:srgbClr val="FCECC3"/>
    <a:srgbClr val="CEEAB0"/>
    <a:srgbClr val="88B1A5"/>
    <a:srgbClr val="69ABC6"/>
    <a:srgbClr val="EC943B"/>
    <a:srgbClr val="FFFF80"/>
    <a:srgbClr val="F7E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02" autoAdjust="0"/>
    <p:restoredTop sz="93157" autoAdjust="0"/>
  </p:normalViewPr>
  <p:slideViewPr>
    <p:cSldViewPr snapToGrid="0">
      <p:cViewPr varScale="1">
        <p:scale>
          <a:sx n="87" d="100"/>
          <a:sy n="87" d="100"/>
        </p:scale>
        <p:origin x="9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C68C4-E129-4943-9EB7-A94F53245FFB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3BD35-1189-42DF-90F4-FF07692DA8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3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6B500F-9AF2-4557-9816-65B63D71E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B4E010-380F-467E-82A0-5413F9ECF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502970-C115-444D-81DA-C84ED040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CABC36-C7AB-4CF5-8859-78CACC1E9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BEF7CF-B9DA-4771-A5C7-1B322DB7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21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7E3D62-591E-44FB-9708-826D5C5D6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AAE69-16C0-4219-976E-853DC375A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5381D5-1B84-431C-9109-C659C671B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5E055D-783C-4DD7-AE29-B88693193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F691F9-3B39-4DAB-8E45-1C1DCEAC4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0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65D7DC-F268-43F5-A10B-000651A21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835945-4014-4850-BDA3-11ECAB3EA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A701F3-4D56-44C2-B65F-035D8A93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30979B-EF7F-4834-8A21-7F4E58BB6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D74CE3-BB16-4B37-BE1B-00987051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85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06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6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89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94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99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4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57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633447-33BB-4328-B26C-2BC7F40F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7E4736-239A-4736-B21F-4F8B373E6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C0F49C-3FC2-4545-8E1D-213E49A8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2FFC93-6BFC-41DD-9BF6-5A0E996D9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F47C59-9AD4-4908-803D-4E1B08931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F1C8D30-53EE-A21B-FA07-5E63AC74B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579" y="2349756"/>
            <a:ext cx="1548251" cy="15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6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47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84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9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DB13AF-C57B-47FB-B9EC-55DD100E4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597EA6-9A62-453C-A0A9-79A3F212A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018424-7B6A-43A2-971A-E7CA7D229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2CDB67-0668-4191-90A7-B7773D28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980643-A9EE-4814-B715-5270047A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61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1B65AB-ECA5-4B0C-9500-FB3CE0C9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3B2531-E18E-43A1-8F6C-BF455493A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0A925BC-3CF6-406B-8D54-39EAB177B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1605D9-4286-4E04-B114-A90507830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FDE458-0455-4AF8-943D-1627EE7FE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08360F-7755-412D-9601-529A2733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18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52A8EC-8670-482C-8CFC-F0542F950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A2C9B0-24A0-4513-8EC0-D18BFF2C4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A6D3269-70B7-459D-BF09-2560C4898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D18EE88-6018-4A7E-AD9C-ECAC25A98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642ADCE-C05D-4617-9750-1FB4F74784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80ED218-77D5-4508-B129-75068F13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9C6A662-2814-4F64-897B-292BDB3C1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3C72CC1-6330-40FD-AF12-C05BA3DB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89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0C240-9801-43D9-BB59-C5006916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F0BBCA-4071-4B6D-99D0-2FCF201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48A0009-A13E-4F9E-9A9A-5633CDEC1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35AF91-5C24-448C-A858-F69958BF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6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FF3B21-1649-4785-B69C-E07DF377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7CC82AC-FA30-415A-974A-24FA4845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A4651C-08B4-403C-A6FB-E519C620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A096BB-77E0-4842-9469-7AF6074B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E7C16E-89ED-439B-9164-D17AD6795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A3F6DB5-9999-475A-995E-9C5895A31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09CB54-5B77-47D4-B4EA-AFB57E88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DC461A-B974-4EE6-8DDA-B844B49D5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26E566-373C-4EBA-AED5-428C3130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49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CB1265-1816-4D68-B8A9-4E7C4E61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647ACE9-F03B-4DF9-BACF-A66016818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F4925EA-F972-46DF-BC56-9F6A985BB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47A489-56F7-457E-AF3E-6936A2A3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3216C3-45B3-455D-86EF-1B1D1228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1BD9B9-C6A7-437E-89A9-82C52D07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BFCE6A3-4092-C45A-CCD9-F549F13B0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579" y="2349756"/>
            <a:ext cx="1548251" cy="15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5A23960-8992-439F-A1C1-DBD4FD3F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99F889-7C44-4274-8594-224FF05A3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D19B2D-DFCA-4A09-98CD-99E18C34C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554EB-4C62-4957-B789-FDFDF47FEB37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B366DC-A4B9-4D71-A6DC-0AF46BF97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13D5D0-40A9-4131-ADE3-9285B39D4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0579404-3B57-CD44-8737-6955E6B5785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386" y="114793"/>
            <a:ext cx="1548251" cy="15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0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9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F7E360-C2C3-044D-085D-1CF038264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41231" cy="6782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432422-0D00-36BD-ECC2-EBA0B9693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742" y="2904667"/>
            <a:ext cx="5029636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0722606" h="8229600">
                <a:moveTo>
                  <a:pt x="0" y="0"/>
                </a:moveTo>
                <a:lnTo>
                  <a:pt x="10722606" y="0"/>
                </a:lnTo>
                <a:lnTo>
                  <a:pt x="1072260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09600" y="3683000"/>
            <a:ext cx="2692654" cy="2946400"/>
          </a:xfrm>
          <a:custGeom>
            <a:avLst/>
            <a:gdLst/>
            <a:ahLst/>
            <a:cxnLst/>
            <a:rect l="l" t="t" r="r" b="b"/>
            <a:pathLst>
              <a:path w="7468362" h="8229600">
                <a:moveTo>
                  <a:pt x="0" y="0"/>
                </a:moveTo>
                <a:lnTo>
                  <a:pt x="7468362" y="0"/>
                </a:lnTo>
                <a:lnTo>
                  <a:pt x="746836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2A5D-CC51-5623-4ED2-0E8CD5009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393" y="458441"/>
            <a:ext cx="3487214" cy="1499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B4D9AE-9C17-D805-E3A9-9CD677331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290" y="1963231"/>
            <a:ext cx="10303133" cy="2670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A0A74B-DF3A-EC91-9945-9A693DE77C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0553" y="4672119"/>
            <a:ext cx="4127350" cy="670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">
            <a:extLst>
              <a:ext uri="{FF2B5EF4-FFF2-40B4-BE49-F238E27FC236}">
                <a16:creationId xmlns:a16="http://schemas.microsoft.com/office/drawing/2014/main" id="{2B533352-B0A5-4432-AFDF-1F136513C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C7654652-D710-4659-83B7-66276AAC8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260" y="181765"/>
            <a:ext cx="1108257" cy="1108257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764FFABD-D5F4-44F7-91BB-151F3B9678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434" y="1308480"/>
            <a:ext cx="899535" cy="899535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A430A0F1-F0C3-425A-A6E8-D6683E90B1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934" y="981154"/>
            <a:ext cx="654652" cy="654652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9D89FE66-44BE-4A92-8746-5D856827EA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664">
            <a:off x="-238879" y="6487"/>
            <a:ext cx="2057479" cy="205747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D3FB054-877A-44CB-9EBC-85FDB3E39888}"/>
              </a:ext>
            </a:extLst>
          </p:cNvPr>
          <p:cNvSpPr/>
          <p:nvPr/>
        </p:nvSpPr>
        <p:spPr>
          <a:xfrm>
            <a:off x="5021975" y="678552"/>
            <a:ext cx="4472879" cy="1108257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1600" b="1" dirty="0">
                <a:ln w="38100">
                  <a:solidFill>
                    <a:srgbClr val="EC943B"/>
                  </a:solidFill>
                </a:ln>
                <a:solidFill>
                  <a:srgbClr val="FFFF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Ciel Cadena" panose="02000503000000020004" pitchFamily="2" charset="0"/>
              </a:rPr>
              <a:t>Dặn dò:</a:t>
            </a:r>
            <a:endParaRPr lang="en-US" sz="1600" b="1" cap="none" spc="0" dirty="0">
              <a:ln w="38100">
                <a:solidFill>
                  <a:srgbClr val="EC943B"/>
                </a:solidFill>
              </a:ln>
              <a:solidFill>
                <a:srgbClr val="FFFF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Ciel Cadena" panose="02000503000000020004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E6D698-DBFF-425F-A695-F34BBFB259D2}"/>
              </a:ext>
            </a:extLst>
          </p:cNvPr>
          <p:cNvGrpSpPr/>
          <p:nvPr/>
        </p:nvGrpSpPr>
        <p:grpSpPr>
          <a:xfrm>
            <a:off x="3633501" y="2039665"/>
            <a:ext cx="6837311" cy="2503312"/>
            <a:chOff x="3633501" y="2039665"/>
            <a:chExt cx="6837311" cy="250331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4E0CC7F-B0BB-4BD1-A742-FC636FA19B50}"/>
                </a:ext>
              </a:extLst>
            </p:cNvPr>
            <p:cNvSpPr/>
            <p:nvPr/>
          </p:nvSpPr>
          <p:spPr>
            <a:xfrm>
              <a:off x="3633501" y="2039665"/>
              <a:ext cx="6837311" cy="25033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C650BA-9411-4054-BAEB-DAE1FD0E6A01}"/>
                </a:ext>
              </a:extLst>
            </p:cNvPr>
            <p:cNvSpPr txBox="1"/>
            <p:nvPr/>
          </p:nvSpPr>
          <p:spPr>
            <a:xfrm>
              <a:off x="3987176" y="2465361"/>
              <a:ext cx="612996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algn="just">
                <a:buFontTx/>
                <a:buChar char="-"/>
              </a:pPr>
              <a:r>
                <a:rPr lang="en-US" sz="3200" b="1" dirty="0" err="1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Luyện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đọc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diễn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cảm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bài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2" name="图片 1">
            <a:extLst>
              <a:ext uri="{FF2B5EF4-FFF2-40B4-BE49-F238E27FC236}">
                <a16:creationId xmlns:a16="http://schemas.microsoft.com/office/drawing/2014/main" id="{B5980FE2-89A4-4514-8B1E-D89073C086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76244" y="1883346"/>
            <a:ext cx="2892324" cy="4412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816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自闭症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10</Words>
  <Application>Microsoft Macintosh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等线</vt:lpstr>
      <vt:lpstr>等线 Light</vt:lpstr>
      <vt:lpstr>iCiel Cadena</vt:lpstr>
      <vt:lpstr>Arial</vt:lpstr>
      <vt:lpstr>Calibri</vt:lpstr>
      <vt:lpstr>Times New Roman</vt:lpstr>
      <vt:lpstr>Office 主题​​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单击此处添加标题</dc:title>
  <dc:creator>Huong Thao - 0972115126</dc:creator>
  <dc:description>http://www.ypppt.com/</dc:description>
  <cp:lastModifiedBy>Phương Anh Bùi</cp:lastModifiedBy>
  <cp:revision>98</cp:revision>
  <dcterms:created xsi:type="dcterms:W3CDTF">2019-03-27T03:17:15Z</dcterms:created>
  <dcterms:modified xsi:type="dcterms:W3CDTF">2024-12-03T11:17:56Z</dcterms:modified>
</cp:coreProperties>
</file>