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357" r:id="rId2"/>
    <p:sldId id="362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24" autoAdjust="0"/>
    <p:restoredTop sz="94617"/>
  </p:normalViewPr>
  <p:slideViewPr>
    <p:cSldViewPr snapToGrid="0">
      <p:cViewPr varScale="1">
        <p:scale>
          <a:sx n="88" d="100"/>
          <a:sy n="88" d="100"/>
        </p:scale>
        <p:origin x="98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40D22F-A12F-4CE9-8937-CEF07F469A18}" type="datetimeFigureOut">
              <a:rPr lang="en-US" smtClean="0"/>
              <a:t>12/3/24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0DCC58-2298-4C57-A6F6-375B6CD7E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57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Vậy cách lặp từ như vậy, ta gọi đó là biện pháp tu từ gì thì hôm nay lớp mình tìm hiểu qua bài học hôm nay nhé!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0DCC58-2298-4C57-A6F6-375B6CD7E02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480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38942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19507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09470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E2743E52-4CFC-F2F9-3822-3A64B1D40D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10"/>
          <a:stretch/>
        </p:blipFill>
        <p:spPr>
          <a:xfrm>
            <a:off x="0" y="-29754"/>
            <a:ext cx="12192000" cy="6887754"/>
          </a:xfrm>
          <a:prstGeom prst="rect">
            <a:avLst/>
          </a:prstGeom>
        </p:spPr>
      </p:pic>
      <p:sp>
        <p:nvSpPr>
          <p:cNvPr id="38" name="矩形: 圆角 37">
            <a:extLst>
              <a:ext uri="{FF2B5EF4-FFF2-40B4-BE49-F238E27FC236}">
                <a16:creationId xmlns:a16="http://schemas.microsoft.com/office/drawing/2014/main" id="{98A8DBA1-50E8-5702-98AC-9AEFA2301544}"/>
              </a:ext>
            </a:extLst>
          </p:cNvPr>
          <p:cNvSpPr/>
          <p:nvPr userDrawn="1"/>
        </p:nvSpPr>
        <p:spPr>
          <a:xfrm>
            <a:off x="298174" y="188843"/>
            <a:ext cx="11459438" cy="6328100"/>
          </a:xfrm>
          <a:prstGeom prst="roundRect">
            <a:avLst>
              <a:gd name="adj" fmla="val 5971"/>
            </a:avLst>
          </a:prstGeom>
          <a:solidFill>
            <a:schemeClr val="bg1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30687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914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n-ea"/>
          <a:ea typeface="+mn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ea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ea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ea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ea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ea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53BFE084-50C7-EC83-CCAB-3BBF1B9EBC5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10"/>
          <a:stretch/>
        </p:blipFill>
        <p:spPr>
          <a:xfrm>
            <a:off x="0" y="-29754"/>
            <a:ext cx="12192000" cy="6887754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96AAD07A-F75B-6B59-18BD-13DC7547EC9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262" y="-933595"/>
            <a:ext cx="4513611" cy="4513611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64839120-64DA-3CB7-7266-B7DD45CAA8BC}"/>
              </a:ext>
            </a:extLst>
          </p:cNvPr>
          <p:cNvGrpSpPr/>
          <p:nvPr/>
        </p:nvGrpSpPr>
        <p:grpSpPr>
          <a:xfrm>
            <a:off x="1823463" y="705455"/>
            <a:ext cx="9652351" cy="4702766"/>
            <a:chOff x="1055370" y="960120"/>
            <a:chExt cx="10211753" cy="4693920"/>
          </a:xfrm>
        </p:grpSpPr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02A2F109-18B2-3079-6A25-B6C6AF625E81}"/>
                </a:ext>
              </a:extLst>
            </p:cNvPr>
            <p:cNvGrpSpPr/>
            <p:nvPr/>
          </p:nvGrpSpPr>
          <p:grpSpPr>
            <a:xfrm>
              <a:off x="1055370" y="2133600"/>
              <a:ext cx="10211753" cy="3520440"/>
              <a:chOff x="924877" y="2255520"/>
              <a:chExt cx="10211753" cy="3520440"/>
            </a:xfrm>
          </p:grpSpPr>
          <p:sp>
            <p:nvSpPr>
              <p:cNvPr id="10" name="矩形: 圆角 9">
                <a:extLst>
                  <a:ext uri="{FF2B5EF4-FFF2-40B4-BE49-F238E27FC236}">
                    <a16:creationId xmlns:a16="http://schemas.microsoft.com/office/drawing/2014/main" id="{C7255D0C-C060-2E54-5603-6DD824900FDB}"/>
                  </a:ext>
                </a:extLst>
              </p:cNvPr>
              <p:cNvSpPr/>
              <p:nvPr/>
            </p:nvSpPr>
            <p:spPr>
              <a:xfrm>
                <a:off x="1055369" y="2484120"/>
                <a:ext cx="10081261" cy="3291840"/>
              </a:xfrm>
              <a:prstGeom prst="roundRect">
                <a:avLst/>
              </a:prstGeom>
              <a:solidFill>
                <a:srgbClr val="FD99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"/>
                  <a:cs typeface="+mn-cs"/>
                </a:endParaRPr>
              </a:p>
            </p:txBody>
          </p:sp>
          <p:sp>
            <p:nvSpPr>
              <p:cNvPr id="12" name="矩形: 圆角 11">
                <a:extLst>
                  <a:ext uri="{FF2B5EF4-FFF2-40B4-BE49-F238E27FC236}">
                    <a16:creationId xmlns:a16="http://schemas.microsoft.com/office/drawing/2014/main" id="{622ADDA8-D98A-2CD9-A41B-07DE2B9460D8}"/>
                  </a:ext>
                </a:extLst>
              </p:cNvPr>
              <p:cNvSpPr/>
              <p:nvPr/>
            </p:nvSpPr>
            <p:spPr>
              <a:xfrm>
                <a:off x="924877" y="2255520"/>
                <a:ext cx="10081261" cy="3291840"/>
              </a:xfrm>
              <a:prstGeom prst="roundRect">
                <a:avLst/>
              </a:prstGeom>
              <a:solidFill>
                <a:srgbClr val="FFFFFF"/>
              </a:solidFill>
              <a:ln w="2857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"/>
                  <a:cs typeface="+mn-cs"/>
                </a:endParaRPr>
              </a:p>
            </p:txBody>
          </p:sp>
        </p:grpSp>
        <p:grpSp>
          <p:nvGrpSpPr>
            <p:cNvPr id="57" name="组合 56">
              <a:extLst>
                <a:ext uri="{FF2B5EF4-FFF2-40B4-BE49-F238E27FC236}">
                  <a16:creationId xmlns:a16="http://schemas.microsoft.com/office/drawing/2014/main" id="{FF270CC3-E0C5-1053-C853-DD883795E600}"/>
                </a:ext>
              </a:extLst>
            </p:cNvPr>
            <p:cNvGrpSpPr/>
            <p:nvPr/>
          </p:nvGrpSpPr>
          <p:grpSpPr>
            <a:xfrm>
              <a:off x="3614379" y="960120"/>
              <a:ext cx="5085945" cy="1489249"/>
              <a:chOff x="3614379" y="1112520"/>
              <a:chExt cx="5085945" cy="1489249"/>
            </a:xfrm>
          </p:grpSpPr>
          <p:sp>
            <p:nvSpPr>
              <p:cNvPr id="56" name="矩形: 圆角 55">
                <a:extLst>
                  <a:ext uri="{FF2B5EF4-FFF2-40B4-BE49-F238E27FC236}">
                    <a16:creationId xmlns:a16="http://schemas.microsoft.com/office/drawing/2014/main" id="{32BA3EA3-3F33-41B4-8BDE-F26B65E69E00}"/>
                  </a:ext>
                </a:extLst>
              </p:cNvPr>
              <p:cNvSpPr/>
              <p:nvPr/>
            </p:nvSpPr>
            <p:spPr>
              <a:xfrm>
                <a:off x="3737083" y="1233373"/>
                <a:ext cx="4963241" cy="647700"/>
              </a:xfrm>
              <a:prstGeom prst="round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妈妈刀隶体" pitchFamily="2" charset="-122"/>
                  <a:ea typeface="阿里妈妈刀隶体" pitchFamily="2" charset="-122"/>
                  <a:cs typeface="+mn-cs"/>
                </a:endParaRPr>
              </a:p>
            </p:txBody>
          </p:sp>
          <p:sp>
            <p:nvSpPr>
              <p:cNvPr id="8" name="矩形: 圆角 7">
                <a:extLst>
                  <a:ext uri="{FF2B5EF4-FFF2-40B4-BE49-F238E27FC236}">
                    <a16:creationId xmlns:a16="http://schemas.microsoft.com/office/drawing/2014/main" id="{F109CC2C-841A-A7A8-9377-9F1DB9AE450D}"/>
                  </a:ext>
                </a:extLst>
              </p:cNvPr>
              <p:cNvSpPr/>
              <p:nvPr/>
            </p:nvSpPr>
            <p:spPr>
              <a:xfrm>
                <a:off x="3614379" y="1112520"/>
                <a:ext cx="4963241" cy="647700"/>
              </a:xfrm>
              <a:prstGeom prst="roundRect">
                <a:avLst/>
              </a:prstGeom>
              <a:solidFill>
                <a:srgbClr val="FD99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Vogue-ExtraBold" panose="020B0500000000000000" pitchFamily="34" charset="0"/>
                    <a:ea typeface="Vogue-ExtraBold" panose="020B0500000000000000" pitchFamily="34" charset="0"/>
                    <a:cs typeface="Vogue-ExtraBold" panose="020B0500000000000000" pitchFamily="34" charset="0"/>
                  </a:rPr>
                  <a:t>TIẾNG VIỆT</a:t>
                </a:r>
              </a:p>
            </p:txBody>
          </p:sp>
          <p:sp>
            <p:nvSpPr>
              <p:cNvPr id="38" name="椭圆 37">
                <a:extLst>
                  <a:ext uri="{FF2B5EF4-FFF2-40B4-BE49-F238E27FC236}">
                    <a16:creationId xmlns:a16="http://schemas.microsoft.com/office/drawing/2014/main" id="{FFD64F01-7EEF-CC17-DF96-BE05C2520B88}"/>
                  </a:ext>
                </a:extLst>
              </p:cNvPr>
              <p:cNvSpPr/>
              <p:nvPr/>
            </p:nvSpPr>
            <p:spPr>
              <a:xfrm>
                <a:off x="3788387" y="1356360"/>
                <a:ext cx="174338" cy="17433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"/>
                  <a:cs typeface="+mn-cs"/>
                </a:endParaRPr>
              </a:p>
            </p:txBody>
          </p:sp>
          <p:sp>
            <p:nvSpPr>
              <p:cNvPr id="39" name="椭圆 38">
                <a:extLst>
                  <a:ext uri="{FF2B5EF4-FFF2-40B4-BE49-F238E27FC236}">
                    <a16:creationId xmlns:a16="http://schemas.microsoft.com/office/drawing/2014/main" id="{9AA63381-6A9C-A01D-0FC9-82C4B7052E7F}"/>
                  </a:ext>
                </a:extLst>
              </p:cNvPr>
              <p:cNvSpPr/>
              <p:nvPr/>
            </p:nvSpPr>
            <p:spPr>
              <a:xfrm>
                <a:off x="8190392" y="1356360"/>
                <a:ext cx="174338" cy="17433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"/>
                  <a:cs typeface="+mn-cs"/>
                </a:endParaRPr>
              </a:p>
            </p:txBody>
          </p:sp>
          <p:cxnSp>
            <p:nvCxnSpPr>
              <p:cNvPr id="41" name="直接连接符 40">
                <a:extLst>
                  <a:ext uri="{FF2B5EF4-FFF2-40B4-BE49-F238E27FC236}">
                    <a16:creationId xmlns:a16="http://schemas.microsoft.com/office/drawing/2014/main" id="{934C264E-8124-6778-A1B9-6B4ECBCC6AE6}"/>
                  </a:ext>
                </a:extLst>
              </p:cNvPr>
              <p:cNvCxnSpPr>
                <a:stCxn id="38" idx="0"/>
              </p:cNvCxnSpPr>
              <p:nvPr/>
            </p:nvCxnSpPr>
            <p:spPr>
              <a:xfrm>
                <a:off x="3875556" y="1356360"/>
                <a:ext cx="0" cy="1158240"/>
              </a:xfrm>
              <a:prstGeom prst="line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41">
                <a:extLst>
                  <a:ext uri="{FF2B5EF4-FFF2-40B4-BE49-F238E27FC236}">
                    <a16:creationId xmlns:a16="http://schemas.microsoft.com/office/drawing/2014/main" id="{4A9C92C3-4FCC-46CD-65EA-670148ADEF7D}"/>
                  </a:ext>
                </a:extLst>
              </p:cNvPr>
              <p:cNvCxnSpPr/>
              <p:nvPr/>
            </p:nvCxnSpPr>
            <p:spPr>
              <a:xfrm>
                <a:off x="8277561" y="1356360"/>
                <a:ext cx="0" cy="1158240"/>
              </a:xfrm>
              <a:prstGeom prst="line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椭圆 42">
                <a:extLst>
                  <a:ext uri="{FF2B5EF4-FFF2-40B4-BE49-F238E27FC236}">
                    <a16:creationId xmlns:a16="http://schemas.microsoft.com/office/drawing/2014/main" id="{313D3C8B-99C8-35E9-1D29-FD39C7BE5596}"/>
                  </a:ext>
                </a:extLst>
              </p:cNvPr>
              <p:cNvSpPr/>
              <p:nvPr/>
            </p:nvSpPr>
            <p:spPr>
              <a:xfrm>
                <a:off x="3788387" y="2427431"/>
                <a:ext cx="174338" cy="17433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"/>
                  <a:cs typeface="+mn-cs"/>
                </a:endParaRPr>
              </a:p>
            </p:txBody>
          </p:sp>
          <p:sp>
            <p:nvSpPr>
              <p:cNvPr id="44" name="椭圆 43">
                <a:extLst>
                  <a:ext uri="{FF2B5EF4-FFF2-40B4-BE49-F238E27FC236}">
                    <a16:creationId xmlns:a16="http://schemas.microsoft.com/office/drawing/2014/main" id="{2C81A2AD-1631-7EF4-3511-ED402A5C7EB5}"/>
                  </a:ext>
                </a:extLst>
              </p:cNvPr>
              <p:cNvSpPr/>
              <p:nvPr/>
            </p:nvSpPr>
            <p:spPr>
              <a:xfrm>
                <a:off x="8190392" y="2427431"/>
                <a:ext cx="174338" cy="17433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"/>
                  <a:cs typeface="+mn-cs"/>
                </a:endParaRPr>
              </a:p>
            </p:txBody>
          </p:sp>
        </p:grpSp>
      </p:grpSp>
      <p:pic>
        <p:nvPicPr>
          <p:cNvPr id="55" name="图片 54">
            <a:extLst>
              <a:ext uri="{FF2B5EF4-FFF2-40B4-BE49-F238E27FC236}">
                <a16:creationId xmlns:a16="http://schemas.microsoft.com/office/drawing/2014/main" id="{FDFF2CD9-6DD3-9D9E-93F6-CA3BEC66719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23" y="1710587"/>
            <a:ext cx="3799305" cy="3799305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572264A0-9DBF-10FA-C1FB-01238ECAFB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0260" y="4236428"/>
            <a:ext cx="2996613" cy="254691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4C41AB2-3366-D44A-1C81-26A1D920F43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465" y="-82817"/>
            <a:ext cx="1406027" cy="1406027"/>
          </a:xfrm>
          <a:prstGeom prst="rect">
            <a:avLst/>
          </a:prstGeom>
        </p:spPr>
      </p:pic>
      <p:pic>
        <p:nvPicPr>
          <p:cNvPr id="6" name="Picture 5" descr="A white text with pink and yellow border&#10;&#10;Description automatically generated">
            <a:extLst>
              <a:ext uri="{FF2B5EF4-FFF2-40B4-BE49-F238E27FC236}">
                <a16:creationId xmlns:a16="http://schemas.microsoft.com/office/drawing/2014/main" id="{0058F069-9BEE-B8EA-05B4-E2DC721911A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349" y="2362200"/>
            <a:ext cx="7723948" cy="26098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4CF175A-860B-4354-2D20-2EA169B9FA0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3845564" y="137086"/>
            <a:ext cx="3023878" cy="1707028"/>
          </a:xfrm>
          <a:prstGeom prst="rect">
            <a:avLst/>
          </a:prstGeom>
        </p:spPr>
      </p:pic>
      <p:pic>
        <p:nvPicPr>
          <p:cNvPr id="13" name="Picture 12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783CC5FC-1AF3-06F2-C334-01B69CEF6A7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3920" y="4786928"/>
            <a:ext cx="1893272" cy="18932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43764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44444E-6 L 0.40352 0.0004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69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53BFE084-50C7-EC83-CCAB-3BBF1B9EBC5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10"/>
          <a:stretch/>
        </p:blipFill>
        <p:spPr>
          <a:xfrm>
            <a:off x="0" y="-29754"/>
            <a:ext cx="12192000" cy="6887754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96AAD07A-F75B-6B59-18BD-13DC7547EC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262" y="-933595"/>
            <a:ext cx="4513611" cy="4513611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64839120-64DA-3CB7-7266-B7DD45CAA8BC}"/>
              </a:ext>
            </a:extLst>
          </p:cNvPr>
          <p:cNvGrpSpPr/>
          <p:nvPr/>
        </p:nvGrpSpPr>
        <p:grpSpPr>
          <a:xfrm>
            <a:off x="1823463" y="705455"/>
            <a:ext cx="9652351" cy="4702766"/>
            <a:chOff x="1055370" y="960120"/>
            <a:chExt cx="10211753" cy="4693920"/>
          </a:xfrm>
        </p:grpSpPr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02A2F109-18B2-3079-6A25-B6C6AF625E81}"/>
                </a:ext>
              </a:extLst>
            </p:cNvPr>
            <p:cNvGrpSpPr/>
            <p:nvPr/>
          </p:nvGrpSpPr>
          <p:grpSpPr>
            <a:xfrm>
              <a:off x="1055370" y="2133600"/>
              <a:ext cx="10211753" cy="3520440"/>
              <a:chOff x="924877" y="2255520"/>
              <a:chExt cx="10211753" cy="3520440"/>
            </a:xfrm>
          </p:grpSpPr>
          <p:sp>
            <p:nvSpPr>
              <p:cNvPr id="10" name="矩形: 圆角 9">
                <a:extLst>
                  <a:ext uri="{FF2B5EF4-FFF2-40B4-BE49-F238E27FC236}">
                    <a16:creationId xmlns:a16="http://schemas.microsoft.com/office/drawing/2014/main" id="{C7255D0C-C060-2E54-5603-6DD824900FDB}"/>
                  </a:ext>
                </a:extLst>
              </p:cNvPr>
              <p:cNvSpPr/>
              <p:nvPr/>
            </p:nvSpPr>
            <p:spPr>
              <a:xfrm>
                <a:off x="1055369" y="2484120"/>
                <a:ext cx="10081261" cy="3291840"/>
              </a:xfrm>
              <a:prstGeom prst="roundRect">
                <a:avLst/>
              </a:prstGeom>
              <a:solidFill>
                <a:srgbClr val="FD99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"/>
                  <a:cs typeface="+mn-cs"/>
                </a:endParaRPr>
              </a:p>
            </p:txBody>
          </p:sp>
          <p:sp>
            <p:nvSpPr>
              <p:cNvPr id="12" name="矩形: 圆角 11">
                <a:extLst>
                  <a:ext uri="{FF2B5EF4-FFF2-40B4-BE49-F238E27FC236}">
                    <a16:creationId xmlns:a16="http://schemas.microsoft.com/office/drawing/2014/main" id="{622ADDA8-D98A-2CD9-A41B-07DE2B9460D8}"/>
                  </a:ext>
                </a:extLst>
              </p:cNvPr>
              <p:cNvSpPr/>
              <p:nvPr/>
            </p:nvSpPr>
            <p:spPr>
              <a:xfrm>
                <a:off x="924877" y="2255520"/>
                <a:ext cx="10081261" cy="3291840"/>
              </a:xfrm>
              <a:prstGeom prst="roundRect">
                <a:avLst/>
              </a:prstGeom>
              <a:solidFill>
                <a:srgbClr val="FFFFFF"/>
              </a:solidFill>
              <a:ln w="2857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"/>
                  <a:cs typeface="+mn-cs"/>
                </a:endParaRPr>
              </a:p>
            </p:txBody>
          </p:sp>
        </p:grpSp>
        <p:grpSp>
          <p:nvGrpSpPr>
            <p:cNvPr id="57" name="组合 56">
              <a:extLst>
                <a:ext uri="{FF2B5EF4-FFF2-40B4-BE49-F238E27FC236}">
                  <a16:creationId xmlns:a16="http://schemas.microsoft.com/office/drawing/2014/main" id="{FF270CC3-E0C5-1053-C853-DD883795E600}"/>
                </a:ext>
              </a:extLst>
            </p:cNvPr>
            <p:cNvGrpSpPr/>
            <p:nvPr/>
          </p:nvGrpSpPr>
          <p:grpSpPr>
            <a:xfrm>
              <a:off x="3614379" y="960120"/>
              <a:ext cx="5085945" cy="1489249"/>
              <a:chOff x="3614379" y="1112520"/>
              <a:chExt cx="5085945" cy="1489249"/>
            </a:xfrm>
          </p:grpSpPr>
          <p:sp>
            <p:nvSpPr>
              <p:cNvPr id="56" name="矩形: 圆角 55">
                <a:extLst>
                  <a:ext uri="{FF2B5EF4-FFF2-40B4-BE49-F238E27FC236}">
                    <a16:creationId xmlns:a16="http://schemas.microsoft.com/office/drawing/2014/main" id="{32BA3EA3-3F33-41B4-8BDE-F26B65E69E00}"/>
                  </a:ext>
                </a:extLst>
              </p:cNvPr>
              <p:cNvSpPr/>
              <p:nvPr/>
            </p:nvSpPr>
            <p:spPr>
              <a:xfrm>
                <a:off x="3737083" y="1233373"/>
                <a:ext cx="4963241" cy="647700"/>
              </a:xfrm>
              <a:prstGeom prst="round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妈妈刀隶体" pitchFamily="2" charset="-122"/>
                  <a:ea typeface="阿里妈妈刀隶体" pitchFamily="2" charset="-122"/>
                  <a:cs typeface="+mn-cs"/>
                </a:endParaRPr>
              </a:p>
            </p:txBody>
          </p:sp>
          <p:sp>
            <p:nvSpPr>
              <p:cNvPr id="8" name="矩形: 圆角 7">
                <a:extLst>
                  <a:ext uri="{FF2B5EF4-FFF2-40B4-BE49-F238E27FC236}">
                    <a16:creationId xmlns:a16="http://schemas.microsoft.com/office/drawing/2014/main" id="{F109CC2C-841A-A7A8-9377-9F1DB9AE450D}"/>
                  </a:ext>
                </a:extLst>
              </p:cNvPr>
              <p:cNvSpPr/>
              <p:nvPr/>
            </p:nvSpPr>
            <p:spPr>
              <a:xfrm>
                <a:off x="3614379" y="1112520"/>
                <a:ext cx="4963241" cy="647700"/>
              </a:xfrm>
              <a:prstGeom prst="roundRect">
                <a:avLst/>
              </a:prstGeom>
              <a:solidFill>
                <a:srgbClr val="FD99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Vogue-ExtraBold" panose="020B0500000000000000" pitchFamily="34" charset="0"/>
                    <a:ea typeface="Vogue-ExtraBold" panose="020B0500000000000000" pitchFamily="34" charset="0"/>
                    <a:cs typeface="Vogue-ExtraBold" panose="020B0500000000000000" pitchFamily="34" charset="0"/>
                  </a:rPr>
                  <a:t>TIẾNG VIỆT</a:t>
                </a:r>
              </a:p>
            </p:txBody>
          </p:sp>
          <p:sp>
            <p:nvSpPr>
              <p:cNvPr id="38" name="椭圆 37">
                <a:extLst>
                  <a:ext uri="{FF2B5EF4-FFF2-40B4-BE49-F238E27FC236}">
                    <a16:creationId xmlns:a16="http://schemas.microsoft.com/office/drawing/2014/main" id="{FFD64F01-7EEF-CC17-DF96-BE05C2520B88}"/>
                  </a:ext>
                </a:extLst>
              </p:cNvPr>
              <p:cNvSpPr/>
              <p:nvPr/>
            </p:nvSpPr>
            <p:spPr>
              <a:xfrm>
                <a:off x="3788387" y="1356360"/>
                <a:ext cx="174338" cy="17433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"/>
                  <a:cs typeface="+mn-cs"/>
                </a:endParaRPr>
              </a:p>
            </p:txBody>
          </p:sp>
          <p:sp>
            <p:nvSpPr>
              <p:cNvPr id="39" name="椭圆 38">
                <a:extLst>
                  <a:ext uri="{FF2B5EF4-FFF2-40B4-BE49-F238E27FC236}">
                    <a16:creationId xmlns:a16="http://schemas.microsoft.com/office/drawing/2014/main" id="{9AA63381-6A9C-A01D-0FC9-82C4B7052E7F}"/>
                  </a:ext>
                </a:extLst>
              </p:cNvPr>
              <p:cNvSpPr/>
              <p:nvPr/>
            </p:nvSpPr>
            <p:spPr>
              <a:xfrm>
                <a:off x="8190392" y="1356360"/>
                <a:ext cx="174338" cy="17433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"/>
                  <a:cs typeface="+mn-cs"/>
                </a:endParaRPr>
              </a:p>
            </p:txBody>
          </p:sp>
          <p:cxnSp>
            <p:nvCxnSpPr>
              <p:cNvPr id="41" name="直接连接符 40">
                <a:extLst>
                  <a:ext uri="{FF2B5EF4-FFF2-40B4-BE49-F238E27FC236}">
                    <a16:creationId xmlns:a16="http://schemas.microsoft.com/office/drawing/2014/main" id="{934C264E-8124-6778-A1B9-6B4ECBCC6AE6}"/>
                  </a:ext>
                </a:extLst>
              </p:cNvPr>
              <p:cNvCxnSpPr>
                <a:stCxn id="38" idx="0"/>
              </p:cNvCxnSpPr>
              <p:nvPr/>
            </p:nvCxnSpPr>
            <p:spPr>
              <a:xfrm>
                <a:off x="3875556" y="1356360"/>
                <a:ext cx="0" cy="1158240"/>
              </a:xfrm>
              <a:prstGeom prst="line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41">
                <a:extLst>
                  <a:ext uri="{FF2B5EF4-FFF2-40B4-BE49-F238E27FC236}">
                    <a16:creationId xmlns:a16="http://schemas.microsoft.com/office/drawing/2014/main" id="{4A9C92C3-4FCC-46CD-65EA-670148ADEF7D}"/>
                  </a:ext>
                </a:extLst>
              </p:cNvPr>
              <p:cNvCxnSpPr/>
              <p:nvPr/>
            </p:nvCxnSpPr>
            <p:spPr>
              <a:xfrm>
                <a:off x="8277561" y="1356360"/>
                <a:ext cx="0" cy="1158240"/>
              </a:xfrm>
              <a:prstGeom prst="line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椭圆 42">
                <a:extLst>
                  <a:ext uri="{FF2B5EF4-FFF2-40B4-BE49-F238E27FC236}">
                    <a16:creationId xmlns:a16="http://schemas.microsoft.com/office/drawing/2014/main" id="{313D3C8B-99C8-35E9-1D29-FD39C7BE5596}"/>
                  </a:ext>
                </a:extLst>
              </p:cNvPr>
              <p:cNvSpPr/>
              <p:nvPr/>
            </p:nvSpPr>
            <p:spPr>
              <a:xfrm>
                <a:off x="3788387" y="2427431"/>
                <a:ext cx="174338" cy="17433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"/>
                  <a:cs typeface="+mn-cs"/>
                </a:endParaRPr>
              </a:p>
            </p:txBody>
          </p:sp>
          <p:sp>
            <p:nvSpPr>
              <p:cNvPr id="44" name="椭圆 43">
                <a:extLst>
                  <a:ext uri="{FF2B5EF4-FFF2-40B4-BE49-F238E27FC236}">
                    <a16:creationId xmlns:a16="http://schemas.microsoft.com/office/drawing/2014/main" id="{2C81A2AD-1631-7EF4-3511-ED402A5C7EB5}"/>
                  </a:ext>
                </a:extLst>
              </p:cNvPr>
              <p:cNvSpPr/>
              <p:nvPr/>
            </p:nvSpPr>
            <p:spPr>
              <a:xfrm>
                <a:off x="8190392" y="2427431"/>
                <a:ext cx="174338" cy="17433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"/>
                  <a:cs typeface="+mn-cs"/>
                </a:endParaRPr>
              </a:p>
            </p:txBody>
          </p:sp>
        </p:grpSp>
      </p:grpSp>
      <p:pic>
        <p:nvPicPr>
          <p:cNvPr id="55" name="图片 54">
            <a:extLst>
              <a:ext uri="{FF2B5EF4-FFF2-40B4-BE49-F238E27FC236}">
                <a16:creationId xmlns:a16="http://schemas.microsoft.com/office/drawing/2014/main" id="{FDFF2CD9-6DD3-9D9E-93F6-CA3BEC6671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5994" y="3350235"/>
            <a:ext cx="3799305" cy="3799305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572264A0-9DBF-10FA-C1FB-01238ECAFB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0260" y="4236428"/>
            <a:ext cx="2996613" cy="254691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4C41AB2-3366-D44A-1C81-26A1D920F4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228" y="-280656"/>
            <a:ext cx="1406027" cy="14060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3FD92F5-CFA4-2B7A-B875-B57B3EDEBD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47470" y="2399715"/>
            <a:ext cx="9912955" cy="2566638"/>
          </a:xfrm>
          <a:prstGeom prst="rect">
            <a:avLst/>
          </a:prstGeom>
        </p:spPr>
      </p:pic>
      <p:pic>
        <p:nvPicPr>
          <p:cNvPr id="5" name="Picture 4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8D9473BD-D56C-412D-D1C1-D26C3F6F6E5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2800" y="82848"/>
            <a:ext cx="1893272" cy="18932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207102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176907;#407080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176907;#407080;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阿里巴巴普惠">
      <a:majorFont>
        <a:latin typeface="阿里巴巴普惠体"/>
        <a:ea typeface="阿里巴巴普惠体"/>
        <a:cs typeface=""/>
      </a:majorFont>
      <a:minorFont>
        <a:latin typeface="阿里巴巴普惠体"/>
        <a:ea typeface="阿里巴巴普惠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35</Words>
  <Application>Microsoft Macintosh PowerPoint</Application>
  <PresentationFormat>Widescreen</PresentationFormat>
  <Paragraphs>4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Vogue-ExtraBold</vt:lpstr>
      <vt:lpstr>阿里妈妈刀隶体</vt:lpstr>
      <vt:lpstr>阿里巴巴普惠体</vt:lpstr>
      <vt:lpstr>Arial</vt:lpstr>
      <vt:lpstr>Calibri</vt:lpstr>
      <vt:lpstr>Office 主题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Phương Anh Bùi</cp:lastModifiedBy>
  <cp:revision>41</cp:revision>
  <dcterms:created xsi:type="dcterms:W3CDTF">2024-07-29T06:54:03Z</dcterms:created>
  <dcterms:modified xsi:type="dcterms:W3CDTF">2024-12-03T11:17:43Z</dcterms:modified>
</cp:coreProperties>
</file>