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620"/>
    <a:srgbClr val="FE2F4D"/>
    <a:srgbClr val="1E2979"/>
    <a:srgbClr val="FEBDC9"/>
    <a:srgbClr val="49BCF5"/>
    <a:srgbClr val="48DEB0"/>
    <a:srgbClr val="89DDF7"/>
    <a:srgbClr val="47DFB0"/>
    <a:srgbClr val="FFE723"/>
    <a:srgbClr val="78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22A4-D07E-4DE3-80AB-1BB08BBA0C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26C0A-3F90-4ED2-82A2-6324B843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1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0767" y="1321967"/>
            <a:ext cx="7310400" cy="24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77800" y="3522067"/>
            <a:ext cx="6436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54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011700" y="1506200"/>
            <a:ext cx="10168400" cy="4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1011700" y="521645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8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3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2"/>
          <p:cNvSpPr txBox="1">
            <a:spLocks noGrp="1"/>
          </p:cNvSpPr>
          <p:nvPr>
            <p:ph type="subTitle" idx="1"/>
          </p:nvPr>
        </p:nvSpPr>
        <p:spPr>
          <a:xfrm>
            <a:off x="4984033" y="3194323"/>
            <a:ext cx="61936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42"/>
          <p:cNvSpPr/>
          <p:nvPr/>
        </p:nvSpPr>
        <p:spPr>
          <a:xfrm rot="981010">
            <a:off x="5539263" y="-884094"/>
            <a:ext cx="9165983" cy="2839815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6" name="Google Shape;1126;p42"/>
          <p:cNvGrpSpPr/>
          <p:nvPr/>
        </p:nvGrpSpPr>
        <p:grpSpPr>
          <a:xfrm>
            <a:off x="785147" y="5225587"/>
            <a:ext cx="731376" cy="763581"/>
            <a:chOff x="1270775" y="1125497"/>
            <a:chExt cx="447270" cy="467003"/>
          </a:xfrm>
        </p:grpSpPr>
        <p:sp>
          <p:nvSpPr>
            <p:cNvPr id="1127" name="Google Shape;1127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42"/>
          <p:cNvSpPr/>
          <p:nvPr/>
        </p:nvSpPr>
        <p:spPr>
          <a:xfrm>
            <a:off x="269466" y="5989167"/>
            <a:ext cx="201367" cy="201367"/>
          </a:xfrm>
          <a:custGeom>
            <a:avLst/>
            <a:gdLst/>
            <a:ahLst/>
            <a:cxnLst/>
            <a:rect l="l" t="t" r="r" b="b"/>
            <a:pathLst>
              <a:path w="4176" h="4176" extrusionOk="0">
                <a:moveTo>
                  <a:pt x="1776" y="1"/>
                </a:moveTo>
                <a:lnTo>
                  <a:pt x="1776" y="1776"/>
                </a:lnTo>
                <a:lnTo>
                  <a:pt x="0" y="1776"/>
                </a:lnTo>
                <a:lnTo>
                  <a:pt x="0" y="2400"/>
                </a:lnTo>
                <a:lnTo>
                  <a:pt x="1776" y="2400"/>
                </a:lnTo>
                <a:lnTo>
                  <a:pt x="1776" y="4176"/>
                </a:lnTo>
                <a:lnTo>
                  <a:pt x="2400" y="4176"/>
                </a:lnTo>
                <a:lnTo>
                  <a:pt x="2400" y="2400"/>
                </a:lnTo>
                <a:lnTo>
                  <a:pt x="4175" y="2400"/>
                </a:lnTo>
                <a:lnTo>
                  <a:pt x="4175" y="1776"/>
                </a:lnTo>
                <a:lnTo>
                  <a:pt x="2400" y="1776"/>
                </a:lnTo>
                <a:lnTo>
                  <a:pt x="24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42"/>
          <p:cNvGrpSpPr/>
          <p:nvPr/>
        </p:nvGrpSpPr>
        <p:grpSpPr>
          <a:xfrm rot="-2023058">
            <a:off x="-2374954" y="-2240470"/>
            <a:ext cx="5540028" cy="4885308"/>
            <a:chOff x="3141775" y="2797950"/>
            <a:chExt cx="2059150" cy="1815800"/>
          </a:xfrm>
        </p:grpSpPr>
        <p:sp>
          <p:nvSpPr>
            <p:cNvPr id="1135" name="Google Shape;1135;p42"/>
            <p:cNvSpPr/>
            <p:nvPr/>
          </p:nvSpPr>
          <p:spPr>
            <a:xfrm>
              <a:off x="3202075" y="2853350"/>
              <a:ext cx="1939775" cy="1703775"/>
            </a:xfrm>
            <a:custGeom>
              <a:avLst/>
              <a:gdLst/>
              <a:ahLst/>
              <a:cxnLst/>
              <a:rect l="l" t="t" r="r" b="b"/>
              <a:pathLst>
                <a:path w="77591" h="68151" fill="none" extrusionOk="0">
                  <a:moveTo>
                    <a:pt x="67857" y="68150"/>
                  </a:moveTo>
                  <a:cubicBezTo>
                    <a:pt x="66400" y="68150"/>
                    <a:pt x="64967" y="67575"/>
                    <a:pt x="63559" y="66987"/>
                  </a:cubicBezTo>
                  <a:cubicBezTo>
                    <a:pt x="63032" y="66779"/>
                    <a:pt x="62518" y="66558"/>
                    <a:pt x="61992" y="66375"/>
                  </a:cubicBezTo>
                  <a:cubicBezTo>
                    <a:pt x="57694" y="64881"/>
                    <a:pt x="52833" y="65481"/>
                    <a:pt x="48548" y="65995"/>
                  </a:cubicBezTo>
                  <a:cubicBezTo>
                    <a:pt x="46417" y="66252"/>
                    <a:pt x="43993" y="66558"/>
                    <a:pt x="41728" y="66056"/>
                  </a:cubicBezTo>
                  <a:cubicBezTo>
                    <a:pt x="39818" y="65640"/>
                    <a:pt x="38091" y="64697"/>
                    <a:pt x="36402" y="63779"/>
                  </a:cubicBezTo>
                  <a:lnTo>
                    <a:pt x="25003" y="57547"/>
                  </a:lnTo>
                  <a:cubicBezTo>
                    <a:pt x="23999" y="56996"/>
                    <a:pt x="23533" y="56420"/>
                    <a:pt x="23607" y="55784"/>
                  </a:cubicBezTo>
                  <a:cubicBezTo>
                    <a:pt x="23644" y="55502"/>
                    <a:pt x="23791" y="55257"/>
                    <a:pt x="23950" y="55025"/>
                  </a:cubicBezTo>
                  <a:cubicBezTo>
                    <a:pt x="24060" y="54853"/>
                    <a:pt x="24158" y="54682"/>
                    <a:pt x="24219" y="54498"/>
                  </a:cubicBezTo>
                  <a:cubicBezTo>
                    <a:pt x="24403" y="53972"/>
                    <a:pt x="24244" y="53421"/>
                    <a:pt x="24035" y="52833"/>
                  </a:cubicBezTo>
                  <a:cubicBezTo>
                    <a:pt x="23888" y="52355"/>
                    <a:pt x="23717" y="51853"/>
                    <a:pt x="23778" y="51364"/>
                  </a:cubicBezTo>
                  <a:cubicBezTo>
                    <a:pt x="23950" y="49833"/>
                    <a:pt x="25725" y="49429"/>
                    <a:pt x="27280" y="49086"/>
                  </a:cubicBezTo>
                  <a:cubicBezTo>
                    <a:pt x="27623" y="49001"/>
                    <a:pt x="27929" y="48939"/>
                    <a:pt x="28235" y="48854"/>
                  </a:cubicBezTo>
                  <a:cubicBezTo>
                    <a:pt x="29839" y="48425"/>
                    <a:pt x="31247" y="47225"/>
                    <a:pt x="32080" y="45572"/>
                  </a:cubicBezTo>
                  <a:cubicBezTo>
                    <a:pt x="32900" y="43932"/>
                    <a:pt x="33022" y="42095"/>
                    <a:pt x="32410" y="40540"/>
                  </a:cubicBezTo>
                  <a:cubicBezTo>
                    <a:pt x="32031" y="39560"/>
                    <a:pt x="31370" y="38667"/>
                    <a:pt x="30757" y="37773"/>
                  </a:cubicBezTo>
                  <a:cubicBezTo>
                    <a:pt x="29778" y="36389"/>
                    <a:pt x="28774" y="34981"/>
                    <a:pt x="28798" y="33292"/>
                  </a:cubicBezTo>
                  <a:cubicBezTo>
                    <a:pt x="28798" y="32863"/>
                    <a:pt x="28896" y="32520"/>
                    <a:pt x="29055" y="32263"/>
                  </a:cubicBezTo>
                  <a:cubicBezTo>
                    <a:pt x="29288" y="31945"/>
                    <a:pt x="29643" y="31761"/>
                    <a:pt x="29998" y="31590"/>
                  </a:cubicBezTo>
                  <a:cubicBezTo>
                    <a:pt x="30096" y="31541"/>
                    <a:pt x="30194" y="31479"/>
                    <a:pt x="30280" y="31430"/>
                  </a:cubicBezTo>
                  <a:cubicBezTo>
                    <a:pt x="32447" y="30231"/>
                    <a:pt x="32839" y="27231"/>
                    <a:pt x="32508" y="24819"/>
                  </a:cubicBezTo>
                  <a:cubicBezTo>
                    <a:pt x="32349" y="23815"/>
                    <a:pt x="32092" y="22529"/>
                    <a:pt x="31259" y="21562"/>
                  </a:cubicBezTo>
                  <a:cubicBezTo>
                    <a:pt x="30561" y="20741"/>
                    <a:pt x="29264" y="20154"/>
                    <a:pt x="28137" y="20644"/>
                  </a:cubicBezTo>
                  <a:cubicBezTo>
                    <a:pt x="27696" y="20839"/>
                    <a:pt x="27329" y="21195"/>
                    <a:pt x="26974" y="21537"/>
                  </a:cubicBezTo>
                  <a:cubicBezTo>
                    <a:pt x="26533" y="21966"/>
                    <a:pt x="26080" y="22394"/>
                    <a:pt x="25468" y="22541"/>
                  </a:cubicBezTo>
                  <a:cubicBezTo>
                    <a:pt x="24709" y="22725"/>
                    <a:pt x="23950" y="22419"/>
                    <a:pt x="23203" y="22113"/>
                  </a:cubicBezTo>
                  <a:cubicBezTo>
                    <a:pt x="22382" y="21782"/>
                    <a:pt x="21611" y="21476"/>
                    <a:pt x="20852" y="21782"/>
                  </a:cubicBezTo>
                  <a:cubicBezTo>
                    <a:pt x="20289" y="22027"/>
                    <a:pt x="19970" y="22541"/>
                    <a:pt x="19615" y="23117"/>
                  </a:cubicBezTo>
                  <a:cubicBezTo>
                    <a:pt x="19383" y="23472"/>
                    <a:pt x="19162" y="23839"/>
                    <a:pt x="18856" y="24133"/>
                  </a:cubicBezTo>
                  <a:cubicBezTo>
                    <a:pt x="17693" y="25272"/>
                    <a:pt x="15734" y="24966"/>
                    <a:pt x="14399" y="24096"/>
                  </a:cubicBezTo>
                  <a:cubicBezTo>
                    <a:pt x="13591" y="23558"/>
                    <a:pt x="12893" y="22835"/>
                    <a:pt x="12244" y="22137"/>
                  </a:cubicBezTo>
                  <a:cubicBezTo>
                    <a:pt x="11828" y="21709"/>
                    <a:pt x="11400" y="21243"/>
                    <a:pt x="10934" y="20852"/>
                  </a:cubicBezTo>
                  <a:cubicBezTo>
                    <a:pt x="10530" y="20484"/>
                    <a:pt x="9881" y="19995"/>
                    <a:pt x="9159" y="19958"/>
                  </a:cubicBezTo>
                  <a:cubicBezTo>
                    <a:pt x="8694" y="19946"/>
                    <a:pt x="8216" y="20129"/>
                    <a:pt x="7788" y="20301"/>
                  </a:cubicBezTo>
                  <a:cubicBezTo>
                    <a:pt x="7286" y="20497"/>
                    <a:pt x="6759" y="20815"/>
                    <a:pt x="6257" y="21133"/>
                  </a:cubicBezTo>
                  <a:cubicBezTo>
                    <a:pt x="5241" y="21782"/>
                    <a:pt x="4188" y="22443"/>
                    <a:pt x="3086" y="22137"/>
                  </a:cubicBezTo>
                  <a:cubicBezTo>
                    <a:pt x="1629" y="21733"/>
                    <a:pt x="1115" y="19884"/>
                    <a:pt x="686" y="18378"/>
                  </a:cubicBezTo>
                  <a:cubicBezTo>
                    <a:pt x="637" y="18195"/>
                    <a:pt x="576" y="18011"/>
                    <a:pt x="527" y="17852"/>
                  </a:cubicBezTo>
                  <a:cubicBezTo>
                    <a:pt x="0" y="16052"/>
                    <a:pt x="368" y="14215"/>
                    <a:pt x="1482" y="13162"/>
                  </a:cubicBezTo>
                  <a:cubicBezTo>
                    <a:pt x="2143" y="12538"/>
                    <a:pt x="3000" y="12220"/>
                    <a:pt x="3833" y="11889"/>
                  </a:cubicBezTo>
                  <a:cubicBezTo>
                    <a:pt x="4200" y="11754"/>
                    <a:pt x="4567" y="11620"/>
                    <a:pt x="4923" y="11448"/>
                  </a:cubicBezTo>
                  <a:cubicBezTo>
                    <a:pt x="6098" y="10897"/>
                    <a:pt x="7175" y="9795"/>
                    <a:pt x="6943" y="8583"/>
                  </a:cubicBezTo>
                  <a:cubicBezTo>
                    <a:pt x="6918" y="8436"/>
                    <a:pt x="6857" y="8265"/>
                    <a:pt x="6808" y="8118"/>
                  </a:cubicBezTo>
                  <a:cubicBezTo>
                    <a:pt x="6698" y="7787"/>
                    <a:pt x="6588" y="7457"/>
                    <a:pt x="6673" y="7114"/>
                  </a:cubicBezTo>
                  <a:cubicBezTo>
                    <a:pt x="6857" y="6281"/>
                    <a:pt x="7726" y="6245"/>
                    <a:pt x="8645" y="6232"/>
                  </a:cubicBezTo>
                  <a:cubicBezTo>
                    <a:pt x="9245" y="6220"/>
                    <a:pt x="9857" y="6196"/>
                    <a:pt x="10322" y="5951"/>
                  </a:cubicBezTo>
                  <a:cubicBezTo>
                    <a:pt x="11228" y="5498"/>
                    <a:pt x="11302" y="4420"/>
                    <a:pt x="11387" y="3294"/>
                  </a:cubicBezTo>
                  <a:cubicBezTo>
                    <a:pt x="11449" y="2278"/>
                    <a:pt x="11522" y="1237"/>
                    <a:pt x="12208" y="563"/>
                  </a:cubicBezTo>
                  <a:cubicBezTo>
                    <a:pt x="12636" y="159"/>
                    <a:pt x="13224" y="0"/>
                    <a:pt x="13873" y="110"/>
                  </a:cubicBezTo>
                  <a:cubicBezTo>
                    <a:pt x="14852" y="294"/>
                    <a:pt x="15856" y="1078"/>
                    <a:pt x="16297" y="2020"/>
                  </a:cubicBezTo>
                  <a:cubicBezTo>
                    <a:pt x="16665" y="2792"/>
                    <a:pt x="16836" y="3649"/>
                    <a:pt x="16995" y="4457"/>
                  </a:cubicBezTo>
                  <a:cubicBezTo>
                    <a:pt x="17154" y="5241"/>
                    <a:pt x="17326" y="6049"/>
                    <a:pt x="17656" y="6771"/>
                  </a:cubicBezTo>
                  <a:cubicBezTo>
                    <a:pt x="18697" y="9061"/>
                    <a:pt x="21550" y="10457"/>
                    <a:pt x="24133" y="9955"/>
                  </a:cubicBezTo>
                  <a:cubicBezTo>
                    <a:pt x="26607" y="9477"/>
                    <a:pt x="28749" y="7408"/>
                    <a:pt x="29472" y="4812"/>
                  </a:cubicBezTo>
                  <a:cubicBezTo>
                    <a:pt x="29508" y="4702"/>
                    <a:pt x="29533" y="4579"/>
                    <a:pt x="29570" y="4469"/>
                  </a:cubicBezTo>
                  <a:cubicBezTo>
                    <a:pt x="29729" y="3796"/>
                    <a:pt x="29913" y="3098"/>
                    <a:pt x="30463" y="2669"/>
                  </a:cubicBezTo>
                  <a:cubicBezTo>
                    <a:pt x="31406" y="1910"/>
                    <a:pt x="32827" y="2437"/>
                    <a:pt x="33720" y="3318"/>
                  </a:cubicBezTo>
                  <a:cubicBezTo>
                    <a:pt x="34002" y="3600"/>
                    <a:pt x="34259" y="3894"/>
                    <a:pt x="34504" y="4175"/>
                  </a:cubicBezTo>
                  <a:cubicBezTo>
                    <a:pt x="35030" y="4775"/>
                    <a:pt x="35557" y="5400"/>
                    <a:pt x="36267" y="5755"/>
                  </a:cubicBezTo>
                  <a:cubicBezTo>
                    <a:pt x="36745" y="5988"/>
                    <a:pt x="37283" y="6098"/>
                    <a:pt x="37785" y="6196"/>
                  </a:cubicBezTo>
                  <a:cubicBezTo>
                    <a:pt x="38447" y="6318"/>
                    <a:pt x="39108" y="6465"/>
                    <a:pt x="39671" y="6857"/>
                  </a:cubicBezTo>
                  <a:cubicBezTo>
                    <a:pt x="41030" y="7824"/>
                    <a:pt x="40993" y="9857"/>
                    <a:pt x="40553" y="11314"/>
                  </a:cubicBezTo>
                  <a:cubicBezTo>
                    <a:pt x="40418" y="11754"/>
                    <a:pt x="40246" y="12195"/>
                    <a:pt x="40087" y="12624"/>
                  </a:cubicBezTo>
                  <a:cubicBezTo>
                    <a:pt x="39695" y="13689"/>
                    <a:pt x="39291" y="14766"/>
                    <a:pt x="39340" y="15893"/>
                  </a:cubicBezTo>
                  <a:cubicBezTo>
                    <a:pt x="39389" y="17154"/>
                    <a:pt x="40014" y="18354"/>
                    <a:pt x="40614" y="19517"/>
                  </a:cubicBezTo>
                  <a:cubicBezTo>
                    <a:pt x="41336" y="20913"/>
                    <a:pt x="42083" y="22345"/>
                    <a:pt x="41801" y="23876"/>
                  </a:cubicBezTo>
                  <a:cubicBezTo>
                    <a:pt x="41765" y="24170"/>
                    <a:pt x="41667" y="24464"/>
                    <a:pt x="41581" y="24733"/>
                  </a:cubicBezTo>
                  <a:cubicBezTo>
                    <a:pt x="41483" y="25039"/>
                    <a:pt x="41373" y="25357"/>
                    <a:pt x="41336" y="25688"/>
                  </a:cubicBezTo>
                  <a:cubicBezTo>
                    <a:pt x="41214" y="26521"/>
                    <a:pt x="41422" y="27463"/>
                    <a:pt x="42010" y="28590"/>
                  </a:cubicBezTo>
                  <a:cubicBezTo>
                    <a:pt x="43087" y="30720"/>
                    <a:pt x="44752" y="32030"/>
                    <a:pt x="46430" y="32116"/>
                  </a:cubicBezTo>
                  <a:cubicBezTo>
                    <a:pt x="47972" y="32177"/>
                    <a:pt x="48340" y="30867"/>
                    <a:pt x="48768" y="29373"/>
                  </a:cubicBezTo>
                  <a:cubicBezTo>
                    <a:pt x="48878" y="28994"/>
                    <a:pt x="48989" y="28590"/>
                    <a:pt x="49123" y="28210"/>
                  </a:cubicBezTo>
                  <a:cubicBezTo>
                    <a:pt x="49809" y="26264"/>
                    <a:pt x="50703" y="24917"/>
                    <a:pt x="51719" y="23374"/>
                  </a:cubicBezTo>
                  <a:cubicBezTo>
                    <a:pt x="52013" y="22933"/>
                    <a:pt x="52319" y="22468"/>
                    <a:pt x="52625" y="21978"/>
                  </a:cubicBezTo>
                  <a:cubicBezTo>
                    <a:pt x="53286" y="20937"/>
                    <a:pt x="54890" y="21354"/>
                    <a:pt x="56200" y="21684"/>
                  </a:cubicBezTo>
                  <a:cubicBezTo>
                    <a:pt x="56360" y="21733"/>
                    <a:pt x="56519" y="21770"/>
                    <a:pt x="56653" y="21807"/>
                  </a:cubicBezTo>
                  <a:cubicBezTo>
                    <a:pt x="57841" y="22101"/>
                    <a:pt x="59212" y="23056"/>
                    <a:pt x="59372" y="24488"/>
                  </a:cubicBezTo>
                  <a:cubicBezTo>
                    <a:pt x="59420" y="24917"/>
                    <a:pt x="59359" y="25345"/>
                    <a:pt x="59298" y="25774"/>
                  </a:cubicBezTo>
                  <a:cubicBezTo>
                    <a:pt x="59286" y="25933"/>
                    <a:pt x="59261" y="26080"/>
                    <a:pt x="59237" y="26251"/>
                  </a:cubicBezTo>
                  <a:cubicBezTo>
                    <a:pt x="58992" y="28541"/>
                    <a:pt x="59959" y="30794"/>
                    <a:pt x="60816" y="32765"/>
                  </a:cubicBezTo>
                  <a:cubicBezTo>
                    <a:pt x="61024" y="33279"/>
                    <a:pt x="61294" y="33855"/>
                    <a:pt x="61735" y="34234"/>
                  </a:cubicBezTo>
                  <a:cubicBezTo>
                    <a:pt x="62151" y="34589"/>
                    <a:pt x="62714" y="34761"/>
                    <a:pt x="63216" y="34883"/>
                  </a:cubicBezTo>
                  <a:cubicBezTo>
                    <a:pt x="64024" y="35079"/>
                    <a:pt x="64930" y="35116"/>
                    <a:pt x="65800" y="35153"/>
                  </a:cubicBezTo>
                  <a:cubicBezTo>
                    <a:pt x="67306" y="35214"/>
                    <a:pt x="68861" y="35275"/>
                    <a:pt x="69999" y="36157"/>
                  </a:cubicBezTo>
                  <a:cubicBezTo>
                    <a:pt x="71946" y="37638"/>
                    <a:pt x="73256" y="40099"/>
                    <a:pt x="74419" y="42291"/>
                  </a:cubicBezTo>
                  <a:cubicBezTo>
                    <a:pt x="74579" y="42560"/>
                    <a:pt x="74713" y="42842"/>
                    <a:pt x="74872" y="43111"/>
                  </a:cubicBezTo>
                  <a:cubicBezTo>
                    <a:pt x="75815" y="44862"/>
                    <a:pt x="76795" y="46662"/>
                    <a:pt x="77162" y="48670"/>
                  </a:cubicBezTo>
                  <a:cubicBezTo>
                    <a:pt x="77591" y="51045"/>
                    <a:pt x="77101" y="53457"/>
                    <a:pt x="76611" y="55331"/>
                  </a:cubicBezTo>
                  <a:cubicBezTo>
                    <a:pt x="75889" y="58086"/>
                    <a:pt x="74897" y="60767"/>
                    <a:pt x="73648" y="63301"/>
                  </a:cubicBezTo>
                  <a:cubicBezTo>
                    <a:pt x="72730" y="65175"/>
                    <a:pt x="71383" y="67391"/>
                    <a:pt x="69118" y="67991"/>
                  </a:cubicBezTo>
                  <a:cubicBezTo>
                    <a:pt x="68701" y="68113"/>
                    <a:pt x="68285" y="68150"/>
                    <a:pt x="67857" y="681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291150" y="3022000"/>
              <a:ext cx="1763775" cy="1450325"/>
            </a:xfrm>
            <a:custGeom>
              <a:avLst/>
              <a:gdLst/>
              <a:ahLst/>
              <a:cxnLst/>
              <a:rect l="l" t="t" r="r" b="b"/>
              <a:pathLst>
                <a:path w="70551" h="58013" fill="none" extrusionOk="0">
                  <a:moveTo>
                    <a:pt x="64294" y="58013"/>
                  </a:moveTo>
                  <a:lnTo>
                    <a:pt x="64294" y="58013"/>
                  </a:lnTo>
                  <a:cubicBezTo>
                    <a:pt x="63510" y="58013"/>
                    <a:pt x="62371" y="57547"/>
                    <a:pt x="61269" y="57094"/>
                  </a:cubicBezTo>
                  <a:cubicBezTo>
                    <a:pt x="60718" y="56862"/>
                    <a:pt x="60143" y="56629"/>
                    <a:pt x="59555" y="56433"/>
                  </a:cubicBezTo>
                  <a:cubicBezTo>
                    <a:pt x="57339" y="55649"/>
                    <a:pt x="54890" y="55282"/>
                    <a:pt x="52086" y="55282"/>
                  </a:cubicBezTo>
                  <a:cubicBezTo>
                    <a:pt x="49478" y="55282"/>
                    <a:pt x="46858" y="55600"/>
                    <a:pt x="44569" y="55894"/>
                  </a:cubicBezTo>
                  <a:cubicBezTo>
                    <a:pt x="43405" y="56041"/>
                    <a:pt x="42071" y="56200"/>
                    <a:pt x="40883" y="56200"/>
                  </a:cubicBezTo>
                  <a:cubicBezTo>
                    <a:pt x="40124" y="56200"/>
                    <a:pt x="39475" y="56139"/>
                    <a:pt x="38887" y="56017"/>
                  </a:cubicBezTo>
                  <a:cubicBezTo>
                    <a:pt x="37455" y="55711"/>
                    <a:pt x="35998" y="54915"/>
                    <a:pt x="34467" y="54070"/>
                  </a:cubicBezTo>
                  <a:cubicBezTo>
                    <a:pt x="33684" y="53654"/>
                    <a:pt x="32508" y="53188"/>
                    <a:pt x="31272" y="52711"/>
                  </a:cubicBezTo>
                  <a:cubicBezTo>
                    <a:pt x="28419" y="51621"/>
                    <a:pt x="24905" y="50262"/>
                    <a:pt x="24023" y="48364"/>
                  </a:cubicBezTo>
                  <a:cubicBezTo>
                    <a:pt x="23619" y="47446"/>
                    <a:pt x="23570" y="46405"/>
                    <a:pt x="23950" y="45793"/>
                  </a:cubicBezTo>
                  <a:cubicBezTo>
                    <a:pt x="24023" y="45671"/>
                    <a:pt x="24182" y="45671"/>
                    <a:pt x="24317" y="45671"/>
                  </a:cubicBezTo>
                  <a:cubicBezTo>
                    <a:pt x="24378" y="45671"/>
                    <a:pt x="24439" y="45671"/>
                    <a:pt x="24476" y="45658"/>
                  </a:cubicBezTo>
                  <a:lnTo>
                    <a:pt x="24488" y="45658"/>
                  </a:lnTo>
                  <a:cubicBezTo>
                    <a:pt x="24819" y="45585"/>
                    <a:pt x="25186" y="45499"/>
                    <a:pt x="25541" y="45401"/>
                  </a:cubicBezTo>
                  <a:cubicBezTo>
                    <a:pt x="28088" y="44703"/>
                    <a:pt x="30268" y="42891"/>
                    <a:pt x="31541" y="40357"/>
                  </a:cubicBezTo>
                  <a:cubicBezTo>
                    <a:pt x="32814" y="37847"/>
                    <a:pt x="32986" y="35006"/>
                    <a:pt x="32006" y="32545"/>
                  </a:cubicBezTo>
                  <a:cubicBezTo>
                    <a:pt x="31467" y="31174"/>
                    <a:pt x="30659" y="30047"/>
                    <a:pt x="29949" y="29056"/>
                  </a:cubicBezTo>
                  <a:cubicBezTo>
                    <a:pt x="29827" y="28872"/>
                    <a:pt x="29655" y="28700"/>
                    <a:pt x="29496" y="28517"/>
                  </a:cubicBezTo>
                  <a:cubicBezTo>
                    <a:pt x="29104" y="28113"/>
                    <a:pt x="28762" y="27745"/>
                    <a:pt x="28860" y="27354"/>
                  </a:cubicBezTo>
                  <a:cubicBezTo>
                    <a:pt x="29166" y="26178"/>
                    <a:pt x="29778" y="25137"/>
                    <a:pt x="30439" y="24011"/>
                  </a:cubicBezTo>
                  <a:cubicBezTo>
                    <a:pt x="31541" y="22162"/>
                    <a:pt x="32680" y="20252"/>
                    <a:pt x="32288" y="17571"/>
                  </a:cubicBezTo>
                  <a:cubicBezTo>
                    <a:pt x="32092" y="16224"/>
                    <a:pt x="31676" y="14240"/>
                    <a:pt x="30292" y="12600"/>
                  </a:cubicBezTo>
                  <a:cubicBezTo>
                    <a:pt x="29068" y="11155"/>
                    <a:pt x="27256" y="10298"/>
                    <a:pt x="25456" y="10298"/>
                  </a:cubicBezTo>
                  <a:cubicBezTo>
                    <a:pt x="24660" y="10298"/>
                    <a:pt x="23888" y="10469"/>
                    <a:pt x="23166" y="10788"/>
                  </a:cubicBezTo>
                  <a:cubicBezTo>
                    <a:pt x="22713" y="11008"/>
                    <a:pt x="22358" y="11339"/>
                    <a:pt x="22040" y="11632"/>
                  </a:cubicBezTo>
                  <a:cubicBezTo>
                    <a:pt x="21697" y="11951"/>
                    <a:pt x="21427" y="12220"/>
                    <a:pt x="21072" y="12294"/>
                  </a:cubicBezTo>
                  <a:cubicBezTo>
                    <a:pt x="21023" y="12306"/>
                    <a:pt x="20987" y="12281"/>
                    <a:pt x="20938" y="12245"/>
                  </a:cubicBezTo>
                  <a:cubicBezTo>
                    <a:pt x="20925" y="12232"/>
                    <a:pt x="20901" y="12232"/>
                    <a:pt x="20889" y="12220"/>
                  </a:cubicBezTo>
                  <a:cubicBezTo>
                    <a:pt x="20154" y="11914"/>
                    <a:pt x="19150" y="11498"/>
                    <a:pt x="17938" y="11498"/>
                  </a:cubicBezTo>
                  <a:cubicBezTo>
                    <a:pt x="17228" y="11498"/>
                    <a:pt x="16554" y="11632"/>
                    <a:pt x="15930" y="11914"/>
                  </a:cubicBezTo>
                  <a:cubicBezTo>
                    <a:pt x="14387" y="12563"/>
                    <a:pt x="13604" y="13824"/>
                    <a:pt x="13150" y="14559"/>
                  </a:cubicBezTo>
                  <a:cubicBezTo>
                    <a:pt x="13150" y="14571"/>
                    <a:pt x="13126" y="14571"/>
                    <a:pt x="13126" y="14583"/>
                  </a:cubicBezTo>
                  <a:cubicBezTo>
                    <a:pt x="13114" y="14620"/>
                    <a:pt x="13102" y="14644"/>
                    <a:pt x="13065" y="14669"/>
                  </a:cubicBezTo>
                  <a:cubicBezTo>
                    <a:pt x="12967" y="14706"/>
                    <a:pt x="12857" y="14620"/>
                    <a:pt x="12746" y="14546"/>
                  </a:cubicBezTo>
                  <a:cubicBezTo>
                    <a:pt x="12722" y="14522"/>
                    <a:pt x="12697" y="14497"/>
                    <a:pt x="12673" y="14485"/>
                  </a:cubicBezTo>
                  <a:cubicBezTo>
                    <a:pt x="12183" y="14155"/>
                    <a:pt x="11657" y="13604"/>
                    <a:pt x="11106" y="13028"/>
                  </a:cubicBezTo>
                  <a:cubicBezTo>
                    <a:pt x="10665" y="12563"/>
                    <a:pt x="10163" y="12036"/>
                    <a:pt x="9600" y="11522"/>
                  </a:cubicBezTo>
                  <a:cubicBezTo>
                    <a:pt x="9134" y="11118"/>
                    <a:pt x="7714" y="9882"/>
                    <a:pt x="5694" y="9796"/>
                  </a:cubicBezTo>
                  <a:lnTo>
                    <a:pt x="5510" y="9796"/>
                  </a:lnTo>
                  <a:cubicBezTo>
                    <a:pt x="4408" y="9796"/>
                    <a:pt x="3539" y="10139"/>
                    <a:pt x="2951" y="10371"/>
                  </a:cubicBezTo>
                  <a:cubicBezTo>
                    <a:pt x="2143" y="10690"/>
                    <a:pt x="1470" y="11118"/>
                    <a:pt x="858" y="11485"/>
                  </a:cubicBezTo>
                  <a:lnTo>
                    <a:pt x="809" y="11522"/>
                  </a:lnTo>
                  <a:cubicBezTo>
                    <a:pt x="760" y="11571"/>
                    <a:pt x="723" y="11620"/>
                    <a:pt x="662" y="11608"/>
                  </a:cubicBezTo>
                  <a:cubicBezTo>
                    <a:pt x="429" y="11510"/>
                    <a:pt x="417" y="11216"/>
                    <a:pt x="392" y="10971"/>
                  </a:cubicBezTo>
                  <a:cubicBezTo>
                    <a:pt x="392" y="10873"/>
                    <a:pt x="380" y="10763"/>
                    <a:pt x="368" y="10690"/>
                  </a:cubicBezTo>
                  <a:cubicBezTo>
                    <a:pt x="307" y="10494"/>
                    <a:pt x="258" y="10286"/>
                    <a:pt x="196" y="10102"/>
                  </a:cubicBezTo>
                  <a:cubicBezTo>
                    <a:pt x="0" y="9453"/>
                    <a:pt x="135" y="8939"/>
                    <a:pt x="233" y="8853"/>
                  </a:cubicBezTo>
                  <a:cubicBezTo>
                    <a:pt x="368" y="8694"/>
                    <a:pt x="882" y="8510"/>
                    <a:pt x="1335" y="8327"/>
                  </a:cubicBezTo>
                  <a:lnTo>
                    <a:pt x="1457" y="8290"/>
                  </a:lnTo>
                  <a:cubicBezTo>
                    <a:pt x="1849" y="8131"/>
                    <a:pt x="2315" y="7959"/>
                    <a:pt x="2780" y="7739"/>
                  </a:cubicBezTo>
                  <a:cubicBezTo>
                    <a:pt x="4212" y="7065"/>
                    <a:pt x="4849" y="5853"/>
                    <a:pt x="5474" y="4678"/>
                  </a:cubicBezTo>
                  <a:cubicBezTo>
                    <a:pt x="5865" y="3955"/>
                    <a:pt x="6233" y="3258"/>
                    <a:pt x="6759" y="2694"/>
                  </a:cubicBezTo>
                  <a:cubicBezTo>
                    <a:pt x="6967" y="2486"/>
                    <a:pt x="7273" y="2437"/>
                    <a:pt x="7579" y="2376"/>
                  </a:cubicBezTo>
                  <a:cubicBezTo>
                    <a:pt x="7800" y="2327"/>
                    <a:pt x="8045" y="2302"/>
                    <a:pt x="8265" y="2192"/>
                  </a:cubicBezTo>
                  <a:cubicBezTo>
                    <a:pt x="8755" y="1947"/>
                    <a:pt x="9061" y="1445"/>
                    <a:pt x="9318" y="1005"/>
                  </a:cubicBezTo>
                  <a:cubicBezTo>
                    <a:pt x="9636" y="466"/>
                    <a:pt x="9918" y="1"/>
                    <a:pt x="10432" y="50"/>
                  </a:cubicBezTo>
                  <a:cubicBezTo>
                    <a:pt x="10738" y="86"/>
                    <a:pt x="10787" y="429"/>
                    <a:pt x="10824" y="796"/>
                  </a:cubicBezTo>
                  <a:cubicBezTo>
                    <a:pt x="10849" y="1017"/>
                    <a:pt x="10861" y="1225"/>
                    <a:pt x="10947" y="1396"/>
                  </a:cubicBezTo>
                  <a:cubicBezTo>
                    <a:pt x="12367" y="4568"/>
                    <a:pt x="15783" y="6686"/>
                    <a:pt x="19419" y="6686"/>
                  </a:cubicBezTo>
                  <a:cubicBezTo>
                    <a:pt x="20007" y="6686"/>
                    <a:pt x="20583" y="6625"/>
                    <a:pt x="21146" y="6527"/>
                  </a:cubicBezTo>
                  <a:cubicBezTo>
                    <a:pt x="22774" y="6196"/>
                    <a:pt x="23815" y="4776"/>
                    <a:pt x="24819" y="3380"/>
                  </a:cubicBezTo>
                  <a:cubicBezTo>
                    <a:pt x="25884" y="1947"/>
                    <a:pt x="26962" y="441"/>
                    <a:pt x="28725" y="135"/>
                  </a:cubicBezTo>
                  <a:cubicBezTo>
                    <a:pt x="29227" y="50"/>
                    <a:pt x="29582" y="490"/>
                    <a:pt x="30010" y="992"/>
                  </a:cubicBezTo>
                  <a:cubicBezTo>
                    <a:pt x="30329" y="1384"/>
                    <a:pt x="30684" y="1813"/>
                    <a:pt x="31125" y="2033"/>
                  </a:cubicBezTo>
                  <a:cubicBezTo>
                    <a:pt x="32006" y="2462"/>
                    <a:pt x="32827" y="2633"/>
                    <a:pt x="33488" y="2756"/>
                  </a:cubicBezTo>
                  <a:lnTo>
                    <a:pt x="33573" y="2756"/>
                  </a:lnTo>
                  <a:cubicBezTo>
                    <a:pt x="33659" y="2756"/>
                    <a:pt x="33745" y="2756"/>
                    <a:pt x="33794" y="2817"/>
                  </a:cubicBezTo>
                  <a:cubicBezTo>
                    <a:pt x="33880" y="2939"/>
                    <a:pt x="33818" y="3135"/>
                    <a:pt x="33745" y="3355"/>
                  </a:cubicBezTo>
                  <a:cubicBezTo>
                    <a:pt x="33720" y="3417"/>
                    <a:pt x="33696" y="3490"/>
                    <a:pt x="33684" y="3551"/>
                  </a:cubicBezTo>
                  <a:cubicBezTo>
                    <a:pt x="33573" y="3894"/>
                    <a:pt x="33439" y="4262"/>
                    <a:pt x="33304" y="4653"/>
                  </a:cubicBezTo>
                  <a:lnTo>
                    <a:pt x="33304" y="4666"/>
                  </a:lnTo>
                  <a:cubicBezTo>
                    <a:pt x="32839" y="5914"/>
                    <a:pt x="32276" y="7445"/>
                    <a:pt x="32337" y="9245"/>
                  </a:cubicBezTo>
                  <a:cubicBezTo>
                    <a:pt x="32410" y="11265"/>
                    <a:pt x="33292" y="12955"/>
                    <a:pt x="33990" y="14314"/>
                  </a:cubicBezTo>
                  <a:cubicBezTo>
                    <a:pt x="34406" y="15110"/>
                    <a:pt x="34920" y="16114"/>
                    <a:pt x="34847" y="16518"/>
                  </a:cubicBezTo>
                  <a:cubicBezTo>
                    <a:pt x="34835" y="16591"/>
                    <a:pt x="34773" y="16787"/>
                    <a:pt x="34724" y="16959"/>
                  </a:cubicBezTo>
                  <a:cubicBezTo>
                    <a:pt x="34602" y="17363"/>
                    <a:pt x="34455" y="17852"/>
                    <a:pt x="34357" y="18440"/>
                  </a:cubicBezTo>
                  <a:cubicBezTo>
                    <a:pt x="34124" y="20007"/>
                    <a:pt x="34467" y="21611"/>
                    <a:pt x="35386" y="23387"/>
                  </a:cubicBezTo>
                  <a:cubicBezTo>
                    <a:pt x="37063" y="26668"/>
                    <a:pt x="39708" y="28627"/>
                    <a:pt x="42683" y="28749"/>
                  </a:cubicBezTo>
                  <a:lnTo>
                    <a:pt x="42940" y="28749"/>
                  </a:lnTo>
                  <a:cubicBezTo>
                    <a:pt x="46956" y="28749"/>
                    <a:pt x="47997" y="25089"/>
                    <a:pt x="48438" y="23521"/>
                  </a:cubicBezTo>
                  <a:cubicBezTo>
                    <a:pt x="48548" y="23178"/>
                    <a:pt x="48634" y="22848"/>
                    <a:pt x="48732" y="22566"/>
                  </a:cubicBezTo>
                  <a:cubicBezTo>
                    <a:pt x="49282" y="21011"/>
                    <a:pt x="49980" y="19946"/>
                    <a:pt x="50960" y="18477"/>
                  </a:cubicBezTo>
                  <a:cubicBezTo>
                    <a:pt x="50997" y="18428"/>
                    <a:pt x="51009" y="18379"/>
                    <a:pt x="51021" y="18342"/>
                  </a:cubicBezTo>
                  <a:cubicBezTo>
                    <a:pt x="51070" y="18232"/>
                    <a:pt x="51119" y="18122"/>
                    <a:pt x="51229" y="18073"/>
                  </a:cubicBezTo>
                  <a:cubicBezTo>
                    <a:pt x="51364" y="18011"/>
                    <a:pt x="51499" y="18097"/>
                    <a:pt x="51621" y="18134"/>
                  </a:cubicBezTo>
                  <a:cubicBezTo>
                    <a:pt x="51670" y="18171"/>
                    <a:pt x="51731" y="18183"/>
                    <a:pt x="51756" y="18195"/>
                  </a:cubicBezTo>
                  <a:lnTo>
                    <a:pt x="51780" y="18195"/>
                  </a:lnTo>
                  <a:cubicBezTo>
                    <a:pt x="51939" y="18244"/>
                    <a:pt x="52111" y="18293"/>
                    <a:pt x="52282" y="18318"/>
                  </a:cubicBezTo>
                  <a:lnTo>
                    <a:pt x="52294" y="18318"/>
                  </a:lnTo>
                  <a:cubicBezTo>
                    <a:pt x="52307" y="18318"/>
                    <a:pt x="52343" y="18318"/>
                    <a:pt x="52368" y="18354"/>
                  </a:cubicBezTo>
                  <a:cubicBezTo>
                    <a:pt x="52380" y="18379"/>
                    <a:pt x="52368" y="18428"/>
                    <a:pt x="52368" y="18465"/>
                  </a:cubicBezTo>
                  <a:cubicBezTo>
                    <a:pt x="52368" y="18477"/>
                    <a:pt x="52368" y="18477"/>
                    <a:pt x="52356" y="18489"/>
                  </a:cubicBezTo>
                  <a:cubicBezTo>
                    <a:pt x="52343" y="18648"/>
                    <a:pt x="52307" y="18856"/>
                    <a:pt x="52282" y="19089"/>
                  </a:cubicBezTo>
                  <a:cubicBezTo>
                    <a:pt x="51927" y="22285"/>
                    <a:pt x="53201" y="25199"/>
                    <a:pt x="54119" y="27317"/>
                  </a:cubicBezTo>
                  <a:cubicBezTo>
                    <a:pt x="54413" y="27990"/>
                    <a:pt x="54890" y="29129"/>
                    <a:pt x="55955" y="30011"/>
                  </a:cubicBezTo>
                  <a:cubicBezTo>
                    <a:pt x="56886" y="30806"/>
                    <a:pt x="57927" y="31149"/>
                    <a:pt x="58821" y="31357"/>
                  </a:cubicBezTo>
                  <a:cubicBezTo>
                    <a:pt x="59959" y="31639"/>
                    <a:pt x="61086" y="31688"/>
                    <a:pt x="62090" y="31725"/>
                  </a:cubicBezTo>
                  <a:cubicBezTo>
                    <a:pt x="62824" y="31761"/>
                    <a:pt x="64061" y="31810"/>
                    <a:pt x="64355" y="32019"/>
                  </a:cubicBezTo>
                  <a:cubicBezTo>
                    <a:pt x="65714" y="33059"/>
                    <a:pt x="66853" y="35190"/>
                    <a:pt x="67844" y="37051"/>
                  </a:cubicBezTo>
                  <a:cubicBezTo>
                    <a:pt x="68004" y="37345"/>
                    <a:pt x="68150" y="37626"/>
                    <a:pt x="68310" y="37896"/>
                  </a:cubicBezTo>
                  <a:cubicBezTo>
                    <a:pt x="69130" y="39414"/>
                    <a:pt x="69975" y="40969"/>
                    <a:pt x="70244" y="42438"/>
                  </a:cubicBezTo>
                  <a:cubicBezTo>
                    <a:pt x="70550" y="44152"/>
                    <a:pt x="70146" y="46111"/>
                    <a:pt x="69754" y="47630"/>
                  </a:cubicBezTo>
                  <a:cubicBezTo>
                    <a:pt x="69105" y="50152"/>
                    <a:pt x="68187" y="52625"/>
                    <a:pt x="67036" y="54964"/>
                  </a:cubicBezTo>
                  <a:cubicBezTo>
                    <a:pt x="65959" y="57131"/>
                    <a:pt x="65151" y="57743"/>
                    <a:pt x="64661" y="57866"/>
                  </a:cubicBezTo>
                  <a:cubicBezTo>
                    <a:pt x="64575" y="58000"/>
                    <a:pt x="64428" y="58013"/>
                    <a:pt x="64294" y="580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3494700" y="3128825"/>
              <a:ext cx="1476050" cy="1252600"/>
            </a:xfrm>
            <a:custGeom>
              <a:avLst/>
              <a:gdLst/>
              <a:ahLst/>
              <a:cxnLst/>
              <a:rect l="l" t="t" r="r" b="b"/>
              <a:pathLst>
                <a:path w="59042" h="50104" fill="none" extrusionOk="0">
                  <a:moveTo>
                    <a:pt x="55454" y="50103"/>
                  </a:moveTo>
                  <a:lnTo>
                    <a:pt x="55417" y="50091"/>
                  </a:lnTo>
                  <a:cubicBezTo>
                    <a:pt x="55062" y="49956"/>
                    <a:pt x="54682" y="49797"/>
                    <a:pt x="54413" y="49699"/>
                  </a:cubicBezTo>
                  <a:lnTo>
                    <a:pt x="54388" y="49699"/>
                  </a:lnTo>
                  <a:cubicBezTo>
                    <a:pt x="53825" y="49466"/>
                    <a:pt x="53201" y="49209"/>
                    <a:pt x="52515" y="48977"/>
                  </a:cubicBezTo>
                  <a:cubicBezTo>
                    <a:pt x="49944" y="48071"/>
                    <a:pt x="47140" y="47642"/>
                    <a:pt x="43944" y="47642"/>
                  </a:cubicBezTo>
                  <a:cubicBezTo>
                    <a:pt x="41128" y="47642"/>
                    <a:pt x="38410" y="47985"/>
                    <a:pt x="36010" y="48266"/>
                  </a:cubicBezTo>
                  <a:cubicBezTo>
                    <a:pt x="34945" y="48413"/>
                    <a:pt x="33733" y="48548"/>
                    <a:pt x="32741" y="48548"/>
                  </a:cubicBezTo>
                  <a:cubicBezTo>
                    <a:pt x="32227" y="48548"/>
                    <a:pt x="31823" y="48511"/>
                    <a:pt x="31468" y="48438"/>
                  </a:cubicBezTo>
                  <a:cubicBezTo>
                    <a:pt x="30500" y="48230"/>
                    <a:pt x="29252" y="47556"/>
                    <a:pt x="27929" y="46834"/>
                  </a:cubicBezTo>
                  <a:cubicBezTo>
                    <a:pt x="26950" y="46295"/>
                    <a:pt x="25676" y="45805"/>
                    <a:pt x="24329" y="45291"/>
                  </a:cubicBezTo>
                  <a:cubicBezTo>
                    <a:pt x="23044" y="44801"/>
                    <a:pt x="21734" y="44287"/>
                    <a:pt x="20632" y="43724"/>
                  </a:cubicBezTo>
                  <a:cubicBezTo>
                    <a:pt x="20620" y="43712"/>
                    <a:pt x="20583" y="43712"/>
                    <a:pt x="20558" y="43712"/>
                  </a:cubicBezTo>
                  <a:cubicBezTo>
                    <a:pt x="20497" y="43699"/>
                    <a:pt x="20411" y="43675"/>
                    <a:pt x="20411" y="43602"/>
                  </a:cubicBezTo>
                  <a:cubicBezTo>
                    <a:pt x="20436" y="42034"/>
                    <a:pt x="21856" y="41189"/>
                    <a:pt x="23350" y="40283"/>
                  </a:cubicBezTo>
                  <a:cubicBezTo>
                    <a:pt x="24562" y="39549"/>
                    <a:pt x="25823" y="38802"/>
                    <a:pt x="26411" y="37614"/>
                  </a:cubicBezTo>
                  <a:cubicBezTo>
                    <a:pt x="28113" y="34247"/>
                    <a:pt x="28333" y="30390"/>
                    <a:pt x="27011" y="27048"/>
                  </a:cubicBezTo>
                  <a:cubicBezTo>
                    <a:pt x="26325" y="25297"/>
                    <a:pt x="25358" y="23938"/>
                    <a:pt x="24574" y="22848"/>
                  </a:cubicBezTo>
                  <a:cubicBezTo>
                    <a:pt x="24574" y="22836"/>
                    <a:pt x="24562" y="22836"/>
                    <a:pt x="24562" y="22824"/>
                  </a:cubicBezTo>
                  <a:cubicBezTo>
                    <a:pt x="24550" y="22799"/>
                    <a:pt x="24513" y="22775"/>
                    <a:pt x="24513" y="22738"/>
                  </a:cubicBezTo>
                  <a:cubicBezTo>
                    <a:pt x="24501" y="22542"/>
                    <a:pt x="24562" y="22236"/>
                    <a:pt x="24721" y="22064"/>
                  </a:cubicBezTo>
                  <a:cubicBezTo>
                    <a:pt x="24795" y="21991"/>
                    <a:pt x="24868" y="21942"/>
                    <a:pt x="24966" y="21942"/>
                  </a:cubicBezTo>
                  <a:lnTo>
                    <a:pt x="25040" y="21942"/>
                  </a:lnTo>
                  <a:cubicBezTo>
                    <a:pt x="27256" y="21942"/>
                    <a:pt x="28701" y="23521"/>
                    <a:pt x="30084" y="25052"/>
                  </a:cubicBezTo>
                  <a:cubicBezTo>
                    <a:pt x="31394" y="26472"/>
                    <a:pt x="32631" y="27844"/>
                    <a:pt x="34431" y="27917"/>
                  </a:cubicBezTo>
                  <a:cubicBezTo>
                    <a:pt x="34578" y="27917"/>
                    <a:pt x="34712" y="27929"/>
                    <a:pt x="34847" y="27929"/>
                  </a:cubicBezTo>
                  <a:cubicBezTo>
                    <a:pt x="36500" y="27929"/>
                    <a:pt x="37529" y="26754"/>
                    <a:pt x="38508" y="25615"/>
                  </a:cubicBezTo>
                  <a:cubicBezTo>
                    <a:pt x="39500" y="24476"/>
                    <a:pt x="40541" y="23289"/>
                    <a:pt x="42230" y="23289"/>
                  </a:cubicBezTo>
                  <a:lnTo>
                    <a:pt x="42414" y="23289"/>
                  </a:lnTo>
                  <a:cubicBezTo>
                    <a:pt x="42732" y="23313"/>
                    <a:pt x="42793" y="23693"/>
                    <a:pt x="42842" y="24048"/>
                  </a:cubicBezTo>
                  <a:cubicBezTo>
                    <a:pt x="42867" y="24207"/>
                    <a:pt x="42879" y="24366"/>
                    <a:pt x="42928" y="24489"/>
                  </a:cubicBezTo>
                  <a:cubicBezTo>
                    <a:pt x="43283" y="25309"/>
                    <a:pt x="44030" y="27011"/>
                    <a:pt x="45671" y="28407"/>
                  </a:cubicBezTo>
                  <a:cubicBezTo>
                    <a:pt x="47152" y="29656"/>
                    <a:pt x="48720" y="30170"/>
                    <a:pt x="49907" y="30452"/>
                  </a:cubicBezTo>
                  <a:cubicBezTo>
                    <a:pt x="51376" y="30819"/>
                    <a:pt x="52760" y="30868"/>
                    <a:pt x="53862" y="30917"/>
                  </a:cubicBezTo>
                  <a:cubicBezTo>
                    <a:pt x="54009" y="30917"/>
                    <a:pt x="54327" y="30929"/>
                    <a:pt x="54621" y="30941"/>
                  </a:cubicBezTo>
                  <a:lnTo>
                    <a:pt x="54633" y="30941"/>
                  </a:lnTo>
                  <a:lnTo>
                    <a:pt x="54658" y="30966"/>
                  </a:lnTo>
                  <a:cubicBezTo>
                    <a:pt x="55356" y="31798"/>
                    <a:pt x="56188" y="33353"/>
                    <a:pt x="56776" y="34468"/>
                  </a:cubicBezTo>
                  <a:cubicBezTo>
                    <a:pt x="56935" y="34761"/>
                    <a:pt x="57082" y="35043"/>
                    <a:pt x="57241" y="35325"/>
                  </a:cubicBezTo>
                  <a:cubicBezTo>
                    <a:pt x="57927" y="36610"/>
                    <a:pt x="58649" y="37920"/>
                    <a:pt x="58833" y="38863"/>
                  </a:cubicBezTo>
                  <a:cubicBezTo>
                    <a:pt x="59041" y="40051"/>
                    <a:pt x="58576" y="41912"/>
                    <a:pt x="58392" y="42598"/>
                  </a:cubicBezTo>
                  <a:cubicBezTo>
                    <a:pt x="57792" y="44887"/>
                    <a:pt x="56947" y="47140"/>
                    <a:pt x="55894" y="49270"/>
                  </a:cubicBezTo>
                  <a:cubicBezTo>
                    <a:pt x="55735" y="49577"/>
                    <a:pt x="55588" y="49846"/>
                    <a:pt x="55454" y="50079"/>
                  </a:cubicBezTo>
                  <a:close/>
                  <a:moveTo>
                    <a:pt x="4739" y="5645"/>
                  </a:moveTo>
                  <a:lnTo>
                    <a:pt x="4666" y="5645"/>
                  </a:lnTo>
                  <a:cubicBezTo>
                    <a:pt x="4396" y="5633"/>
                    <a:pt x="4225" y="5388"/>
                    <a:pt x="4041" y="5143"/>
                  </a:cubicBezTo>
                  <a:cubicBezTo>
                    <a:pt x="3943" y="5009"/>
                    <a:pt x="3845" y="4874"/>
                    <a:pt x="3723" y="4776"/>
                  </a:cubicBezTo>
                  <a:cubicBezTo>
                    <a:pt x="3233" y="4347"/>
                    <a:pt x="2584" y="4115"/>
                    <a:pt x="1960" y="3907"/>
                  </a:cubicBezTo>
                  <a:cubicBezTo>
                    <a:pt x="1127" y="3613"/>
                    <a:pt x="356" y="3343"/>
                    <a:pt x="62" y="2621"/>
                  </a:cubicBezTo>
                  <a:cubicBezTo>
                    <a:pt x="1" y="2462"/>
                    <a:pt x="123" y="2327"/>
                    <a:pt x="233" y="2217"/>
                  </a:cubicBezTo>
                  <a:cubicBezTo>
                    <a:pt x="270" y="2156"/>
                    <a:pt x="331" y="2119"/>
                    <a:pt x="356" y="2058"/>
                  </a:cubicBezTo>
                  <a:cubicBezTo>
                    <a:pt x="393" y="1972"/>
                    <a:pt x="429" y="1886"/>
                    <a:pt x="454" y="1813"/>
                  </a:cubicBezTo>
                  <a:cubicBezTo>
                    <a:pt x="539" y="1629"/>
                    <a:pt x="601" y="1458"/>
                    <a:pt x="735" y="1360"/>
                  </a:cubicBezTo>
                  <a:cubicBezTo>
                    <a:pt x="980" y="1176"/>
                    <a:pt x="1188" y="1103"/>
                    <a:pt x="1360" y="1152"/>
                  </a:cubicBezTo>
                  <a:cubicBezTo>
                    <a:pt x="3111" y="1592"/>
                    <a:pt x="6049" y="2645"/>
                    <a:pt x="6086" y="4751"/>
                  </a:cubicBezTo>
                  <a:cubicBezTo>
                    <a:pt x="6086" y="4935"/>
                    <a:pt x="6013" y="5094"/>
                    <a:pt x="5866" y="5241"/>
                  </a:cubicBezTo>
                  <a:cubicBezTo>
                    <a:pt x="5584" y="5511"/>
                    <a:pt x="5094" y="5645"/>
                    <a:pt x="4739" y="5645"/>
                  </a:cubicBezTo>
                  <a:close/>
                  <a:moveTo>
                    <a:pt x="20020" y="3625"/>
                  </a:moveTo>
                  <a:cubicBezTo>
                    <a:pt x="19762" y="3625"/>
                    <a:pt x="19481" y="3588"/>
                    <a:pt x="19224" y="3490"/>
                  </a:cubicBezTo>
                  <a:cubicBezTo>
                    <a:pt x="18758" y="3343"/>
                    <a:pt x="18428" y="3062"/>
                    <a:pt x="18281" y="2731"/>
                  </a:cubicBezTo>
                  <a:cubicBezTo>
                    <a:pt x="18097" y="2278"/>
                    <a:pt x="18550" y="1948"/>
                    <a:pt x="18954" y="1629"/>
                  </a:cubicBezTo>
                  <a:cubicBezTo>
                    <a:pt x="19163" y="1470"/>
                    <a:pt x="19358" y="1323"/>
                    <a:pt x="19481" y="1164"/>
                  </a:cubicBezTo>
                  <a:cubicBezTo>
                    <a:pt x="19554" y="1054"/>
                    <a:pt x="19616" y="919"/>
                    <a:pt x="19689" y="772"/>
                  </a:cubicBezTo>
                  <a:cubicBezTo>
                    <a:pt x="19848" y="429"/>
                    <a:pt x="20020" y="62"/>
                    <a:pt x="20350" y="38"/>
                  </a:cubicBezTo>
                  <a:cubicBezTo>
                    <a:pt x="20779" y="1"/>
                    <a:pt x="21330" y="368"/>
                    <a:pt x="21526" y="833"/>
                  </a:cubicBezTo>
                  <a:cubicBezTo>
                    <a:pt x="21856" y="1580"/>
                    <a:pt x="21771" y="2927"/>
                    <a:pt x="20962" y="3405"/>
                  </a:cubicBezTo>
                  <a:lnTo>
                    <a:pt x="20950" y="3368"/>
                  </a:lnTo>
                  <a:lnTo>
                    <a:pt x="20962" y="3405"/>
                  </a:lnTo>
                  <a:cubicBezTo>
                    <a:pt x="20693" y="3552"/>
                    <a:pt x="20350" y="3625"/>
                    <a:pt x="20020" y="36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150375" y="3826750"/>
              <a:ext cx="732825" cy="448450"/>
            </a:xfrm>
            <a:custGeom>
              <a:avLst/>
              <a:gdLst/>
              <a:ahLst/>
              <a:cxnLst/>
              <a:rect l="l" t="t" r="r" b="b"/>
              <a:pathLst>
                <a:path w="29313" h="17938" fill="none" extrusionOk="0">
                  <a:moveTo>
                    <a:pt x="27488" y="17925"/>
                  </a:moveTo>
                  <a:cubicBezTo>
                    <a:pt x="27464" y="17925"/>
                    <a:pt x="27451" y="17913"/>
                    <a:pt x="27427" y="17888"/>
                  </a:cubicBezTo>
                  <a:cubicBezTo>
                    <a:pt x="27415" y="17888"/>
                    <a:pt x="27415" y="17876"/>
                    <a:pt x="27402" y="17876"/>
                  </a:cubicBezTo>
                  <a:lnTo>
                    <a:pt x="27402" y="17876"/>
                  </a:lnTo>
                  <a:cubicBezTo>
                    <a:pt x="24464" y="16848"/>
                    <a:pt x="21293" y="16346"/>
                    <a:pt x="17705" y="16346"/>
                  </a:cubicBezTo>
                  <a:cubicBezTo>
                    <a:pt x="14693" y="16346"/>
                    <a:pt x="11865" y="16701"/>
                    <a:pt x="9367" y="17007"/>
                  </a:cubicBezTo>
                  <a:cubicBezTo>
                    <a:pt x="8387" y="17129"/>
                    <a:pt x="7285" y="17264"/>
                    <a:pt x="6502" y="17264"/>
                  </a:cubicBezTo>
                  <a:cubicBezTo>
                    <a:pt x="6135" y="17264"/>
                    <a:pt x="5975" y="17239"/>
                    <a:pt x="5951" y="17239"/>
                  </a:cubicBezTo>
                  <a:cubicBezTo>
                    <a:pt x="5461" y="17129"/>
                    <a:pt x="4224" y="16456"/>
                    <a:pt x="3318" y="15966"/>
                  </a:cubicBezTo>
                  <a:cubicBezTo>
                    <a:pt x="2988" y="15782"/>
                    <a:pt x="2486" y="15709"/>
                    <a:pt x="2008" y="15623"/>
                  </a:cubicBezTo>
                  <a:cubicBezTo>
                    <a:pt x="1102" y="15489"/>
                    <a:pt x="184" y="15342"/>
                    <a:pt x="98" y="14509"/>
                  </a:cubicBezTo>
                  <a:cubicBezTo>
                    <a:pt x="0" y="13725"/>
                    <a:pt x="735" y="13260"/>
                    <a:pt x="1519" y="12746"/>
                  </a:cubicBezTo>
                  <a:cubicBezTo>
                    <a:pt x="2180" y="12317"/>
                    <a:pt x="2865" y="11877"/>
                    <a:pt x="3196" y="11203"/>
                  </a:cubicBezTo>
                  <a:cubicBezTo>
                    <a:pt x="3796" y="10028"/>
                    <a:pt x="3747" y="8546"/>
                    <a:pt x="3686" y="7114"/>
                  </a:cubicBezTo>
                  <a:cubicBezTo>
                    <a:pt x="3625" y="5240"/>
                    <a:pt x="3576" y="3441"/>
                    <a:pt x="4984" y="2522"/>
                  </a:cubicBezTo>
                  <a:cubicBezTo>
                    <a:pt x="5473" y="2204"/>
                    <a:pt x="6024" y="2510"/>
                    <a:pt x="6612" y="2828"/>
                  </a:cubicBezTo>
                  <a:cubicBezTo>
                    <a:pt x="7077" y="3073"/>
                    <a:pt x="7530" y="3343"/>
                    <a:pt x="8045" y="3355"/>
                  </a:cubicBezTo>
                  <a:cubicBezTo>
                    <a:pt x="8228" y="3367"/>
                    <a:pt x="8424" y="3367"/>
                    <a:pt x="8608" y="3367"/>
                  </a:cubicBezTo>
                  <a:cubicBezTo>
                    <a:pt x="10285" y="3367"/>
                    <a:pt x="11412" y="2314"/>
                    <a:pt x="12391" y="1396"/>
                  </a:cubicBezTo>
                  <a:cubicBezTo>
                    <a:pt x="13187" y="649"/>
                    <a:pt x="13873" y="0"/>
                    <a:pt x="14693" y="61"/>
                  </a:cubicBezTo>
                  <a:cubicBezTo>
                    <a:pt x="15342" y="110"/>
                    <a:pt x="15709" y="771"/>
                    <a:pt x="16138" y="1506"/>
                  </a:cubicBezTo>
                  <a:cubicBezTo>
                    <a:pt x="16456" y="2057"/>
                    <a:pt x="16775" y="2632"/>
                    <a:pt x="17264" y="3049"/>
                  </a:cubicBezTo>
                  <a:cubicBezTo>
                    <a:pt x="19309" y="4775"/>
                    <a:pt x="21452" y="5449"/>
                    <a:pt x="22884" y="5804"/>
                  </a:cubicBezTo>
                  <a:cubicBezTo>
                    <a:pt x="23472" y="5938"/>
                    <a:pt x="24060" y="5951"/>
                    <a:pt x="24635" y="5975"/>
                  </a:cubicBezTo>
                  <a:cubicBezTo>
                    <a:pt x="25370" y="5987"/>
                    <a:pt x="26056" y="6000"/>
                    <a:pt x="26570" y="6318"/>
                  </a:cubicBezTo>
                  <a:cubicBezTo>
                    <a:pt x="27023" y="6599"/>
                    <a:pt x="27206" y="7138"/>
                    <a:pt x="27366" y="7628"/>
                  </a:cubicBezTo>
                  <a:cubicBezTo>
                    <a:pt x="27427" y="7824"/>
                    <a:pt x="27513" y="8008"/>
                    <a:pt x="27574" y="8142"/>
                  </a:cubicBezTo>
                  <a:cubicBezTo>
                    <a:pt x="27733" y="8448"/>
                    <a:pt x="27892" y="8742"/>
                    <a:pt x="28039" y="9024"/>
                  </a:cubicBezTo>
                  <a:cubicBezTo>
                    <a:pt x="28100" y="9134"/>
                    <a:pt x="28161" y="9244"/>
                    <a:pt x="28223" y="9367"/>
                  </a:cubicBezTo>
                  <a:cubicBezTo>
                    <a:pt x="28639" y="10114"/>
                    <a:pt x="29202" y="11142"/>
                    <a:pt x="29263" y="11571"/>
                  </a:cubicBezTo>
                  <a:cubicBezTo>
                    <a:pt x="29288" y="11693"/>
                    <a:pt x="29312" y="12195"/>
                    <a:pt x="28884" y="13860"/>
                  </a:cubicBezTo>
                  <a:cubicBezTo>
                    <a:pt x="28774" y="14264"/>
                    <a:pt x="28737" y="14754"/>
                    <a:pt x="28688" y="15207"/>
                  </a:cubicBezTo>
                  <a:cubicBezTo>
                    <a:pt x="28566" y="16346"/>
                    <a:pt x="28455" y="17521"/>
                    <a:pt x="27525" y="17937"/>
                  </a:cubicBezTo>
                  <a:cubicBezTo>
                    <a:pt x="27513" y="17925"/>
                    <a:pt x="27513" y="17925"/>
                    <a:pt x="27488" y="179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4294225" y="3936625"/>
              <a:ext cx="503275" cy="246750"/>
            </a:xfrm>
            <a:custGeom>
              <a:avLst/>
              <a:gdLst/>
              <a:ahLst/>
              <a:cxnLst/>
              <a:rect l="l" t="t" r="r" b="b"/>
              <a:pathLst>
                <a:path w="20131" h="9870" fill="none" extrusionOk="0">
                  <a:moveTo>
                    <a:pt x="18098" y="9869"/>
                  </a:moveTo>
                  <a:cubicBezTo>
                    <a:pt x="17204" y="9869"/>
                    <a:pt x="16249" y="9563"/>
                    <a:pt x="15232" y="9257"/>
                  </a:cubicBezTo>
                  <a:cubicBezTo>
                    <a:pt x="14155" y="8914"/>
                    <a:pt x="13053" y="8584"/>
                    <a:pt x="11976" y="8584"/>
                  </a:cubicBezTo>
                  <a:cubicBezTo>
                    <a:pt x="8743" y="8584"/>
                    <a:pt x="5817" y="8951"/>
                    <a:pt x="3233" y="9257"/>
                  </a:cubicBezTo>
                  <a:cubicBezTo>
                    <a:pt x="3001" y="9294"/>
                    <a:pt x="2756" y="9330"/>
                    <a:pt x="2511" y="9367"/>
                  </a:cubicBezTo>
                  <a:cubicBezTo>
                    <a:pt x="1936" y="9477"/>
                    <a:pt x="1323" y="9563"/>
                    <a:pt x="907" y="9490"/>
                  </a:cubicBezTo>
                  <a:cubicBezTo>
                    <a:pt x="883" y="9490"/>
                    <a:pt x="834" y="9477"/>
                    <a:pt x="797" y="9477"/>
                  </a:cubicBezTo>
                  <a:cubicBezTo>
                    <a:pt x="527" y="9428"/>
                    <a:pt x="111" y="9355"/>
                    <a:pt x="50" y="9049"/>
                  </a:cubicBezTo>
                  <a:cubicBezTo>
                    <a:pt x="1" y="8865"/>
                    <a:pt x="136" y="8718"/>
                    <a:pt x="283" y="8571"/>
                  </a:cubicBezTo>
                  <a:cubicBezTo>
                    <a:pt x="356" y="8498"/>
                    <a:pt x="430" y="8400"/>
                    <a:pt x="478" y="8314"/>
                  </a:cubicBezTo>
                  <a:cubicBezTo>
                    <a:pt x="1458" y="6355"/>
                    <a:pt x="1397" y="4274"/>
                    <a:pt x="1336" y="2584"/>
                  </a:cubicBezTo>
                  <a:cubicBezTo>
                    <a:pt x="1336" y="2560"/>
                    <a:pt x="1323" y="2511"/>
                    <a:pt x="1299" y="2474"/>
                  </a:cubicBezTo>
                  <a:cubicBezTo>
                    <a:pt x="1274" y="2388"/>
                    <a:pt x="1238" y="2278"/>
                    <a:pt x="1336" y="2217"/>
                  </a:cubicBezTo>
                  <a:cubicBezTo>
                    <a:pt x="1470" y="2107"/>
                    <a:pt x="1654" y="2168"/>
                    <a:pt x="1838" y="2229"/>
                  </a:cubicBezTo>
                  <a:cubicBezTo>
                    <a:pt x="1948" y="2266"/>
                    <a:pt x="2058" y="2315"/>
                    <a:pt x="2156" y="2315"/>
                  </a:cubicBezTo>
                  <a:cubicBezTo>
                    <a:pt x="2401" y="2327"/>
                    <a:pt x="2646" y="2327"/>
                    <a:pt x="2878" y="2327"/>
                  </a:cubicBezTo>
                  <a:cubicBezTo>
                    <a:pt x="4213" y="2327"/>
                    <a:pt x="5217" y="1617"/>
                    <a:pt x="6111" y="1005"/>
                  </a:cubicBezTo>
                  <a:cubicBezTo>
                    <a:pt x="6894" y="478"/>
                    <a:pt x="7568" y="1"/>
                    <a:pt x="8278" y="74"/>
                  </a:cubicBezTo>
                  <a:cubicBezTo>
                    <a:pt x="8572" y="111"/>
                    <a:pt x="8755" y="380"/>
                    <a:pt x="8927" y="674"/>
                  </a:cubicBezTo>
                  <a:cubicBezTo>
                    <a:pt x="9049" y="858"/>
                    <a:pt x="9172" y="1054"/>
                    <a:pt x="9319" y="1188"/>
                  </a:cubicBezTo>
                  <a:cubicBezTo>
                    <a:pt x="11914" y="3380"/>
                    <a:pt x="14559" y="4225"/>
                    <a:pt x="16322" y="4653"/>
                  </a:cubicBezTo>
                  <a:cubicBezTo>
                    <a:pt x="16702" y="4739"/>
                    <a:pt x="17081" y="4739"/>
                    <a:pt x="17461" y="4727"/>
                  </a:cubicBezTo>
                  <a:cubicBezTo>
                    <a:pt x="17926" y="4715"/>
                    <a:pt x="18355" y="4715"/>
                    <a:pt x="18673" y="4910"/>
                  </a:cubicBezTo>
                  <a:cubicBezTo>
                    <a:pt x="18747" y="4959"/>
                    <a:pt x="18783" y="5045"/>
                    <a:pt x="18808" y="5143"/>
                  </a:cubicBezTo>
                  <a:cubicBezTo>
                    <a:pt x="18832" y="5192"/>
                    <a:pt x="18844" y="5229"/>
                    <a:pt x="18869" y="5278"/>
                  </a:cubicBezTo>
                  <a:cubicBezTo>
                    <a:pt x="19040" y="5584"/>
                    <a:pt x="19200" y="5890"/>
                    <a:pt x="19359" y="6184"/>
                  </a:cubicBezTo>
                  <a:cubicBezTo>
                    <a:pt x="19432" y="6294"/>
                    <a:pt x="19481" y="6392"/>
                    <a:pt x="19555" y="6514"/>
                  </a:cubicBezTo>
                  <a:cubicBezTo>
                    <a:pt x="19591" y="6600"/>
                    <a:pt x="19653" y="6686"/>
                    <a:pt x="19714" y="6784"/>
                  </a:cubicBezTo>
                  <a:cubicBezTo>
                    <a:pt x="19885" y="7004"/>
                    <a:pt x="20081" y="7310"/>
                    <a:pt x="20118" y="7592"/>
                  </a:cubicBezTo>
                  <a:cubicBezTo>
                    <a:pt x="20130" y="7739"/>
                    <a:pt x="20081" y="7947"/>
                    <a:pt x="20008" y="8167"/>
                  </a:cubicBezTo>
                  <a:cubicBezTo>
                    <a:pt x="19971" y="8277"/>
                    <a:pt x="19934" y="8400"/>
                    <a:pt x="19897" y="8535"/>
                  </a:cubicBezTo>
                  <a:cubicBezTo>
                    <a:pt x="19873" y="8633"/>
                    <a:pt x="19873" y="8731"/>
                    <a:pt x="19873" y="8841"/>
                  </a:cubicBezTo>
                  <a:cubicBezTo>
                    <a:pt x="19873" y="9037"/>
                    <a:pt x="19873" y="9245"/>
                    <a:pt x="19714" y="9343"/>
                  </a:cubicBezTo>
                  <a:cubicBezTo>
                    <a:pt x="19212" y="9747"/>
                    <a:pt x="18661" y="9869"/>
                    <a:pt x="18098" y="98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404425" y="4038250"/>
              <a:ext cx="119400" cy="60950"/>
            </a:xfrm>
            <a:custGeom>
              <a:avLst/>
              <a:gdLst/>
              <a:ahLst/>
              <a:cxnLst/>
              <a:rect l="l" t="t" r="r" b="b"/>
              <a:pathLst>
                <a:path w="4776" h="2438" fill="none" extrusionOk="0">
                  <a:moveTo>
                    <a:pt x="1752" y="2437"/>
                  </a:moveTo>
                  <a:cubicBezTo>
                    <a:pt x="968" y="2437"/>
                    <a:pt x="246" y="2290"/>
                    <a:pt x="74" y="1984"/>
                  </a:cubicBezTo>
                  <a:cubicBezTo>
                    <a:pt x="1" y="1837"/>
                    <a:pt x="38" y="1690"/>
                    <a:pt x="172" y="1519"/>
                  </a:cubicBezTo>
                  <a:lnTo>
                    <a:pt x="172" y="1519"/>
                  </a:lnTo>
                  <a:cubicBezTo>
                    <a:pt x="1042" y="454"/>
                    <a:pt x="2278" y="1"/>
                    <a:pt x="3135" y="50"/>
                  </a:cubicBezTo>
                  <a:cubicBezTo>
                    <a:pt x="3625" y="62"/>
                    <a:pt x="4335" y="343"/>
                    <a:pt x="4629" y="735"/>
                  </a:cubicBezTo>
                  <a:cubicBezTo>
                    <a:pt x="4751" y="894"/>
                    <a:pt x="4776" y="1066"/>
                    <a:pt x="4739" y="1225"/>
                  </a:cubicBezTo>
                  <a:cubicBezTo>
                    <a:pt x="4580" y="1813"/>
                    <a:pt x="3747" y="2253"/>
                    <a:pt x="2523" y="2413"/>
                  </a:cubicBezTo>
                  <a:cubicBezTo>
                    <a:pt x="2266" y="2425"/>
                    <a:pt x="2009" y="2437"/>
                    <a:pt x="1752" y="24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278025" y="3400650"/>
              <a:ext cx="161025" cy="193175"/>
            </a:xfrm>
            <a:custGeom>
              <a:avLst/>
              <a:gdLst/>
              <a:ahLst/>
              <a:cxnLst/>
              <a:rect l="l" t="t" r="r" b="b"/>
              <a:pathLst>
                <a:path w="6441" h="7727" fill="none" extrusionOk="0">
                  <a:moveTo>
                    <a:pt x="2535" y="7726"/>
                  </a:moveTo>
                  <a:cubicBezTo>
                    <a:pt x="2228" y="7726"/>
                    <a:pt x="1959" y="7592"/>
                    <a:pt x="1726" y="7347"/>
                  </a:cubicBezTo>
                  <a:lnTo>
                    <a:pt x="1714" y="7322"/>
                  </a:lnTo>
                  <a:cubicBezTo>
                    <a:pt x="1286" y="6833"/>
                    <a:pt x="465" y="5914"/>
                    <a:pt x="282" y="5510"/>
                  </a:cubicBezTo>
                  <a:cubicBezTo>
                    <a:pt x="0" y="4861"/>
                    <a:pt x="184" y="4127"/>
                    <a:pt x="331" y="3490"/>
                  </a:cubicBezTo>
                  <a:cubicBezTo>
                    <a:pt x="380" y="3282"/>
                    <a:pt x="429" y="3098"/>
                    <a:pt x="453" y="2914"/>
                  </a:cubicBezTo>
                  <a:lnTo>
                    <a:pt x="453" y="2914"/>
                  </a:lnTo>
                  <a:cubicBezTo>
                    <a:pt x="576" y="2229"/>
                    <a:pt x="490" y="1604"/>
                    <a:pt x="404" y="1102"/>
                  </a:cubicBezTo>
                  <a:cubicBezTo>
                    <a:pt x="343" y="625"/>
                    <a:pt x="282" y="270"/>
                    <a:pt x="465" y="135"/>
                  </a:cubicBezTo>
                  <a:cubicBezTo>
                    <a:pt x="649" y="0"/>
                    <a:pt x="1065" y="74"/>
                    <a:pt x="1861" y="404"/>
                  </a:cubicBezTo>
                  <a:cubicBezTo>
                    <a:pt x="2963" y="870"/>
                    <a:pt x="3685" y="882"/>
                    <a:pt x="4261" y="882"/>
                  </a:cubicBezTo>
                  <a:cubicBezTo>
                    <a:pt x="4714" y="882"/>
                    <a:pt x="5081" y="894"/>
                    <a:pt x="5449" y="1115"/>
                  </a:cubicBezTo>
                  <a:cubicBezTo>
                    <a:pt x="6440" y="1690"/>
                    <a:pt x="6159" y="3331"/>
                    <a:pt x="5791" y="4078"/>
                  </a:cubicBezTo>
                  <a:cubicBezTo>
                    <a:pt x="5632" y="4408"/>
                    <a:pt x="5449" y="4592"/>
                    <a:pt x="5265" y="4788"/>
                  </a:cubicBezTo>
                  <a:cubicBezTo>
                    <a:pt x="4959" y="5082"/>
                    <a:pt x="4616" y="5412"/>
                    <a:pt x="4236" y="6380"/>
                  </a:cubicBezTo>
                  <a:cubicBezTo>
                    <a:pt x="4016" y="6930"/>
                    <a:pt x="3379" y="7592"/>
                    <a:pt x="2718" y="7714"/>
                  </a:cubicBezTo>
                  <a:cubicBezTo>
                    <a:pt x="2669" y="7726"/>
                    <a:pt x="2596" y="7726"/>
                    <a:pt x="2535" y="77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4693700" y="3373700"/>
              <a:ext cx="139900" cy="243075"/>
            </a:xfrm>
            <a:custGeom>
              <a:avLst/>
              <a:gdLst/>
              <a:ahLst/>
              <a:cxnLst/>
              <a:rect l="l" t="t" r="r" b="b"/>
              <a:pathLst>
                <a:path w="5596" h="9723" fill="none" extrusionOk="0">
                  <a:moveTo>
                    <a:pt x="4825" y="9723"/>
                  </a:moveTo>
                  <a:lnTo>
                    <a:pt x="4800" y="9723"/>
                  </a:lnTo>
                  <a:cubicBezTo>
                    <a:pt x="4604" y="9710"/>
                    <a:pt x="4494" y="9551"/>
                    <a:pt x="4371" y="9417"/>
                  </a:cubicBezTo>
                  <a:lnTo>
                    <a:pt x="4347" y="9404"/>
                  </a:lnTo>
                  <a:cubicBezTo>
                    <a:pt x="4004" y="8988"/>
                    <a:pt x="3527" y="8670"/>
                    <a:pt x="3025" y="8510"/>
                  </a:cubicBezTo>
                  <a:lnTo>
                    <a:pt x="2841" y="8462"/>
                  </a:lnTo>
                  <a:cubicBezTo>
                    <a:pt x="2670" y="8425"/>
                    <a:pt x="2510" y="8376"/>
                    <a:pt x="2363" y="8302"/>
                  </a:cubicBezTo>
                  <a:cubicBezTo>
                    <a:pt x="2229" y="8217"/>
                    <a:pt x="2106" y="8119"/>
                    <a:pt x="1959" y="7960"/>
                  </a:cubicBezTo>
                  <a:cubicBezTo>
                    <a:pt x="1653" y="7629"/>
                    <a:pt x="1457" y="7213"/>
                    <a:pt x="1249" y="6809"/>
                  </a:cubicBezTo>
                  <a:cubicBezTo>
                    <a:pt x="1127" y="6588"/>
                    <a:pt x="1004" y="6343"/>
                    <a:pt x="955" y="6062"/>
                  </a:cubicBezTo>
                  <a:cubicBezTo>
                    <a:pt x="906" y="5805"/>
                    <a:pt x="919" y="5523"/>
                    <a:pt x="943" y="5266"/>
                  </a:cubicBezTo>
                  <a:cubicBezTo>
                    <a:pt x="943" y="5217"/>
                    <a:pt x="943" y="5180"/>
                    <a:pt x="955" y="5131"/>
                  </a:cubicBezTo>
                  <a:cubicBezTo>
                    <a:pt x="1029" y="4054"/>
                    <a:pt x="882" y="3123"/>
                    <a:pt x="515" y="2364"/>
                  </a:cubicBezTo>
                  <a:cubicBezTo>
                    <a:pt x="466" y="2278"/>
                    <a:pt x="429" y="2193"/>
                    <a:pt x="392" y="2119"/>
                  </a:cubicBezTo>
                  <a:cubicBezTo>
                    <a:pt x="282" y="1911"/>
                    <a:pt x="184" y="1715"/>
                    <a:pt x="111" y="1507"/>
                  </a:cubicBezTo>
                  <a:cubicBezTo>
                    <a:pt x="0" y="1152"/>
                    <a:pt x="49" y="809"/>
                    <a:pt x="221" y="589"/>
                  </a:cubicBezTo>
                  <a:cubicBezTo>
                    <a:pt x="466" y="246"/>
                    <a:pt x="906" y="197"/>
                    <a:pt x="1323" y="160"/>
                  </a:cubicBezTo>
                  <a:cubicBezTo>
                    <a:pt x="1433" y="136"/>
                    <a:pt x="1519" y="136"/>
                    <a:pt x="1629" y="123"/>
                  </a:cubicBezTo>
                  <a:lnTo>
                    <a:pt x="1898" y="74"/>
                  </a:lnTo>
                  <a:cubicBezTo>
                    <a:pt x="2070" y="50"/>
                    <a:pt x="2253" y="1"/>
                    <a:pt x="2437" y="1"/>
                  </a:cubicBezTo>
                  <a:lnTo>
                    <a:pt x="2437" y="1"/>
                  </a:lnTo>
                  <a:cubicBezTo>
                    <a:pt x="2792" y="1"/>
                    <a:pt x="3147" y="136"/>
                    <a:pt x="3453" y="258"/>
                  </a:cubicBezTo>
                  <a:lnTo>
                    <a:pt x="4298" y="601"/>
                  </a:lnTo>
                  <a:cubicBezTo>
                    <a:pt x="4347" y="613"/>
                    <a:pt x="4408" y="625"/>
                    <a:pt x="4469" y="662"/>
                  </a:cubicBezTo>
                  <a:cubicBezTo>
                    <a:pt x="4629" y="711"/>
                    <a:pt x="4812" y="772"/>
                    <a:pt x="4910" y="870"/>
                  </a:cubicBezTo>
                  <a:cubicBezTo>
                    <a:pt x="5155" y="1140"/>
                    <a:pt x="5131" y="1642"/>
                    <a:pt x="5118" y="2058"/>
                  </a:cubicBezTo>
                  <a:cubicBezTo>
                    <a:pt x="5118" y="2156"/>
                    <a:pt x="5106" y="2254"/>
                    <a:pt x="5106" y="2340"/>
                  </a:cubicBezTo>
                  <a:cubicBezTo>
                    <a:pt x="5106" y="2768"/>
                    <a:pt x="5167" y="3197"/>
                    <a:pt x="5241" y="3625"/>
                  </a:cubicBezTo>
                  <a:cubicBezTo>
                    <a:pt x="5302" y="4017"/>
                    <a:pt x="5363" y="4409"/>
                    <a:pt x="5375" y="4813"/>
                  </a:cubicBezTo>
                  <a:cubicBezTo>
                    <a:pt x="5375" y="5082"/>
                    <a:pt x="5363" y="5364"/>
                    <a:pt x="5351" y="5633"/>
                  </a:cubicBezTo>
                  <a:cubicBezTo>
                    <a:pt x="5327" y="5952"/>
                    <a:pt x="5302" y="6307"/>
                    <a:pt x="5327" y="6625"/>
                  </a:cubicBezTo>
                  <a:cubicBezTo>
                    <a:pt x="5351" y="6894"/>
                    <a:pt x="5388" y="7139"/>
                    <a:pt x="5437" y="7396"/>
                  </a:cubicBezTo>
                  <a:cubicBezTo>
                    <a:pt x="5473" y="7604"/>
                    <a:pt x="5510" y="7837"/>
                    <a:pt x="5535" y="8057"/>
                  </a:cubicBezTo>
                  <a:cubicBezTo>
                    <a:pt x="5596" y="8633"/>
                    <a:pt x="5498" y="9110"/>
                    <a:pt x="5253" y="9466"/>
                  </a:cubicBezTo>
                  <a:cubicBezTo>
                    <a:pt x="5180" y="9551"/>
                    <a:pt x="5020" y="9723"/>
                    <a:pt x="4825" y="97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3141775" y="2797950"/>
              <a:ext cx="2059150" cy="1815800"/>
            </a:xfrm>
            <a:custGeom>
              <a:avLst/>
              <a:gdLst/>
              <a:ahLst/>
              <a:cxnLst/>
              <a:rect l="l" t="t" r="r" b="b"/>
              <a:pathLst>
                <a:path w="82366" h="72632" fill="none" extrusionOk="0">
                  <a:moveTo>
                    <a:pt x="81851" y="50470"/>
                  </a:moveTo>
                  <a:cubicBezTo>
                    <a:pt x="81423" y="48119"/>
                    <a:pt x="80309" y="46050"/>
                    <a:pt x="79317" y="44225"/>
                  </a:cubicBezTo>
                  <a:cubicBezTo>
                    <a:pt x="79182" y="43980"/>
                    <a:pt x="79035" y="43723"/>
                    <a:pt x="78901" y="43466"/>
                  </a:cubicBezTo>
                  <a:lnTo>
                    <a:pt x="78876" y="43417"/>
                  </a:lnTo>
                  <a:cubicBezTo>
                    <a:pt x="77603" y="41030"/>
                    <a:pt x="76146" y="38336"/>
                    <a:pt x="73819" y="36548"/>
                  </a:cubicBezTo>
                  <a:cubicBezTo>
                    <a:pt x="72105" y="35226"/>
                    <a:pt x="70011" y="35152"/>
                    <a:pt x="68310" y="35079"/>
                  </a:cubicBezTo>
                  <a:cubicBezTo>
                    <a:pt x="67930" y="35067"/>
                    <a:pt x="67550" y="35042"/>
                    <a:pt x="67183" y="35018"/>
                  </a:cubicBezTo>
                  <a:cubicBezTo>
                    <a:pt x="67979" y="34920"/>
                    <a:pt x="68689" y="34479"/>
                    <a:pt x="69203" y="33757"/>
                  </a:cubicBezTo>
                  <a:cubicBezTo>
                    <a:pt x="69742" y="32961"/>
                    <a:pt x="69975" y="31969"/>
                    <a:pt x="69877" y="30843"/>
                  </a:cubicBezTo>
                  <a:cubicBezTo>
                    <a:pt x="69840" y="30536"/>
                    <a:pt x="69791" y="30243"/>
                    <a:pt x="69754" y="29998"/>
                  </a:cubicBezTo>
                  <a:cubicBezTo>
                    <a:pt x="69718" y="29802"/>
                    <a:pt x="69693" y="29618"/>
                    <a:pt x="69669" y="29471"/>
                  </a:cubicBezTo>
                  <a:cubicBezTo>
                    <a:pt x="69656" y="29288"/>
                    <a:pt x="69669" y="29043"/>
                    <a:pt x="69693" y="28786"/>
                  </a:cubicBezTo>
                  <a:cubicBezTo>
                    <a:pt x="69705" y="28492"/>
                    <a:pt x="69730" y="28124"/>
                    <a:pt x="69718" y="27745"/>
                  </a:cubicBezTo>
                  <a:cubicBezTo>
                    <a:pt x="69705" y="27194"/>
                    <a:pt x="69632" y="26704"/>
                    <a:pt x="69546" y="26263"/>
                  </a:cubicBezTo>
                  <a:cubicBezTo>
                    <a:pt x="69485" y="25908"/>
                    <a:pt x="69448" y="25590"/>
                    <a:pt x="69448" y="25345"/>
                  </a:cubicBezTo>
                  <a:cubicBezTo>
                    <a:pt x="69448" y="25296"/>
                    <a:pt x="69448" y="25247"/>
                    <a:pt x="69460" y="25186"/>
                  </a:cubicBezTo>
                  <a:cubicBezTo>
                    <a:pt x="69485" y="24574"/>
                    <a:pt x="69571" y="23313"/>
                    <a:pt x="68665" y="22333"/>
                  </a:cubicBezTo>
                  <a:cubicBezTo>
                    <a:pt x="68163" y="21782"/>
                    <a:pt x="67526" y="21574"/>
                    <a:pt x="67220" y="21488"/>
                  </a:cubicBezTo>
                  <a:lnTo>
                    <a:pt x="67195" y="21476"/>
                  </a:lnTo>
                  <a:lnTo>
                    <a:pt x="66363" y="21145"/>
                  </a:lnTo>
                  <a:cubicBezTo>
                    <a:pt x="65934" y="20986"/>
                    <a:pt x="65298" y="20717"/>
                    <a:pt x="64502" y="20717"/>
                  </a:cubicBezTo>
                  <a:lnTo>
                    <a:pt x="64477" y="20717"/>
                  </a:lnTo>
                  <a:cubicBezTo>
                    <a:pt x="64073" y="20717"/>
                    <a:pt x="63730" y="20803"/>
                    <a:pt x="63485" y="20839"/>
                  </a:cubicBezTo>
                  <a:cubicBezTo>
                    <a:pt x="63436" y="20864"/>
                    <a:pt x="63400" y="20864"/>
                    <a:pt x="63339" y="20876"/>
                  </a:cubicBezTo>
                  <a:cubicBezTo>
                    <a:pt x="63277" y="20888"/>
                    <a:pt x="63192" y="20888"/>
                    <a:pt x="63130" y="20900"/>
                  </a:cubicBezTo>
                  <a:cubicBezTo>
                    <a:pt x="62555" y="20962"/>
                    <a:pt x="61367" y="21109"/>
                    <a:pt x="60522" y="22125"/>
                  </a:cubicBezTo>
                  <a:cubicBezTo>
                    <a:pt x="60229" y="22027"/>
                    <a:pt x="59922" y="21917"/>
                    <a:pt x="59604" y="21843"/>
                  </a:cubicBezTo>
                  <a:cubicBezTo>
                    <a:pt x="59482" y="21807"/>
                    <a:pt x="59335" y="21782"/>
                    <a:pt x="59188" y="21733"/>
                  </a:cubicBezTo>
                  <a:lnTo>
                    <a:pt x="59176" y="21733"/>
                  </a:lnTo>
                  <a:cubicBezTo>
                    <a:pt x="58404" y="21537"/>
                    <a:pt x="57461" y="21305"/>
                    <a:pt x="56506" y="21305"/>
                  </a:cubicBezTo>
                  <a:cubicBezTo>
                    <a:pt x="54511" y="21305"/>
                    <a:pt x="53519" y="22394"/>
                    <a:pt x="53115" y="23031"/>
                  </a:cubicBezTo>
                  <a:cubicBezTo>
                    <a:pt x="52956" y="23264"/>
                    <a:pt x="52821" y="23496"/>
                    <a:pt x="52686" y="23704"/>
                  </a:cubicBezTo>
                  <a:cubicBezTo>
                    <a:pt x="52503" y="23533"/>
                    <a:pt x="52294" y="23398"/>
                    <a:pt x="52074" y="23264"/>
                  </a:cubicBezTo>
                  <a:cubicBezTo>
                    <a:pt x="51180" y="22737"/>
                    <a:pt x="50372" y="22725"/>
                    <a:pt x="49772" y="22725"/>
                  </a:cubicBezTo>
                  <a:cubicBezTo>
                    <a:pt x="49307" y="22725"/>
                    <a:pt x="48915" y="22713"/>
                    <a:pt x="48229" y="22419"/>
                  </a:cubicBezTo>
                  <a:cubicBezTo>
                    <a:pt x="47360" y="22051"/>
                    <a:pt x="46760" y="21904"/>
                    <a:pt x="46197" y="21904"/>
                  </a:cubicBezTo>
                  <a:cubicBezTo>
                    <a:pt x="46013" y="21904"/>
                    <a:pt x="45830" y="21917"/>
                    <a:pt x="45658" y="21941"/>
                  </a:cubicBezTo>
                  <a:cubicBezTo>
                    <a:pt x="45462" y="21513"/>
                    <a:pt x="45266" y="21121"/>
                    <a:pt x="45058" y="20741"/>
                  </a:cubicBezTo>
                  <a:cubicBezTo>
                    <a:pt x="44556" y="19762"/>
                    <a:pt x="44079" y="18819"/>
                    <a:pt x="44054" y="18072"/>
                  </a:cubicBezTo>
                  <a:cubicBezTo>
                    <a:pt x="44018" y="17411"/>
                    <a:pt x="44324" y="16591"/>
                    <a:pt x="44666" y="15697"/>
                  </a:cubicBezTo>
                  <a:cubicBezTo>
                    <a:pt x="44838" y="15256"/>
                    <a:pt x="45022" y="14754"/>
                    <a:pt x="45168" y="14252"/>
                  </a:cubicBezTo>
                  <a:cubicBezTo>
                    <a:pt x="45830" y="12060"/>
                    <a:pt x="45756" y="8926"/>
                    <a:pt x="43405" y="7248"/>
                  </a:cubicBezTo>
                  <a:cubicBezTo>
                    <a:pt x="42463" y="6575"/>
                    <a:pt x="41410" y="6367"/>
                    <a:pt x="40638" y="6208"/>
                  </a:cubicBezTo>
                  <a:cubicBezTo>
                    <a:pt x="40271" y="6134"/>
                    <a:pt x="39891" y="6061"/>
                    <a:pt x="39695" y="5963"/>
                  </a:cubicBezTo>
                  <a:cubicBezTo>
                    <a:pt x="39402" y="5828"/>
                    <a:pt x="39034" y="5387"/>
                    <a:pt x="38667" y="4959"/>
                  </a:cubicBezTo>
                  <a:cubicBezTo>
                    <a:pt x="38410" y="4653"/>
                    <a:pt x="38104" y="4285"/>
                    <a:pt x="37749" y="3943"/>
                  </a:cubicBezTo>
                  <a:cubicBezTo>
                    <a:pt x="36659" y="2877"/>
                    <a:pt x="35263" y="2265"/>
                    <a:pt x="33941" y="2265"/>
                  </a:cubicBezTo>
                  <a:cubicBezTo>
                    <a:pt x="32998" y="2265"/>
                    <a:pt x="32141" y="2559"/>
                    <a:pt x="31443" y="3122"/>
                  </a:cubicBezTo>
                  <a:cubicBezTo>
                    <a:pt x="30292" y="4041"/>
                    <a:pt x="29974" y="5314"/>
                    <a:pt x="29753" y="6147"/>
                  </a:cubicBezTo>
                  <a:cubicBezTo>
                    <a:pt x="29729" y="6257"/>
                    <a:pt x="29717" y="6355"/>
                    <a:pt x="29680" y="6453"/>
                  </a:cubicBezTo>
                  <a:cubicBezTo>
                    <a:pt x="29202" y="8204"/>
                    <a:pt x="27733" y="9636"/>
                    <a:pt x="26117" y="9942"/>
                  </a:cubicBezTo>
                  <a:cubicBezTo>
                    <a:pt x="25896" y="9991"/>
                    <a:pt x="25688" y="10003"/>
                    <a:pt x="25468" y="10003"/>
                  </a:cubicBezTo>
                  <a:cubicBezTo>
                    <a:pt x="24060" y="10003"/>
                    <a:pt x="22676" y="9195"/>
                    <a:pt x="22162" y="8057"/>
                  </a:cubicBezTo>
                  <a:cubicBezTo>
                    <a:pt x="21942" y="7567"/>
                    <a:pt x="21819" y="6918"/>
                    <a:pt x="21672" y="6220"/>
                  </a:cubicBezTo>
                  <a:cubicBezTo>
                    <a:pt x="21489" y="5326"/>
                    <a:pt x="21280" y="4285"/>
                    <a:pt x="20791" y="3257"/>
                  </a:cubicBezTo>
                  <a:cubicBezTo>
                    <a:pt x="20019" y="1629"/>
                    <a:pt x="18415" y="392"/>
                    <a:pt x="16701" y="74"/>
                  </a:cubicBezTo>
                  <a:cubicBezTo>
                    <a:pt x="16432" y="25"/>
                    <a:pt x="16150" y="0"/>
                    <a:pt x="15881" y="0"/>
                  </a:cubicBezTo>
                  <a:cubicBezTo>
                    <a:pt x="14803" y="0"/>
                    <a:pt x="13812" y="392"/>
                    <a:pt x="13040" y="1126"/>
                  </a:cubicBezTo>
                  <a:cubicBezTo>
                    <a:pt x="11718" y="2412"/>
                    <a:pt x="11595" y="4114"/>
                    <a:pt x="11510" y="5351"/>
                  </a:cubicBezTo>
                  <a:cubicBezTo>
                    <a:pt x="11497" y="5583"/>
                    <a:pt x="11485" y="5889"/>
                    <a:pt x="11449" y="6122"/>
                  </a:cubicBezTo>
                  <a:cubicBezTo>
                    <a:pt x="11302" y="6134"/>
                    <a:pt x="11142" y="6134"/>
                    <a:pt x="11008" y="6134"/>
                  </a:cubicBezTo>
                  <a:cubicBezTo>
                    <a:pt x="10432" y="6147"/>
                    <a:pt x="9771" y="6171"/>
                    <a:pt x="9110" y="6379"/>
                  </a:cubicBezTo>
                  <a:cubicBezTo>
                    <a:pt x="7947" y="6759"/>
                    <a:pt x="7126" y="7653"/>
                    <a:pt x="6857" y="8816"/>
                  </a:cubicBezTo>
                  <a:cubicBezTo>
                    <a:pt x="6649" y="9771"/>
                    <a:pt x="6906" y="10554"/>
                    <a:pt x="7077" y="11032"/>
                  </a:cubicBezTo>
                  <a:cubicBezTo>
                    <a:pt x="7077" y="11044"/>
                    <a:pt x="7077" y="11044"/>
                    <a:pt x="7090" y="11069"/>
                  </a:cubicBezTo>
                  <a:cubicBezTo>
                    <a:pt x="6979" y="11203"/>
                    <a:pt x="6735" y="11399"/>
                    <a:pt x="6404" y="11571"/>
                  </a:cubicBezTo>
                  <a:cubicBezTo>
                    <a:pt x="6122" y="11693"/>
                    <a:pt x="5792" y="11828"/>
                    <a:pt x="5473" y="11950"/>
                  </a:cubicBezTo>
                  <a:cubicBezTo>
                    <a:pt x="4518" y="12317"/>
                    <a:pt x="3343" y="12758"/>
                    <a:pt x="2363" y="13701"/>
                  </a:cubicBezTo>
                  <a:cubicBezTo>
                    <a:pt x="637" y="15329"/>
                    <a:pt x="0" y="18084"/>
                    <a:pt x="784" y="20705"/>
                  </a:cubicBezTo>
                  <a:cubicBezTo>
                    <a:pt x="833" y="20876"/>
                    <a:pt x="882" y="21047"/>
                    <a:pt x="943" y="21219"/>
                  </a:cubicBezTo>
                  <a:cubicBezTo>
                    <a:pt x="1433" y="22933"/>
                    <a:pt x="2241" y="25810"/>
                    <a:pt x="4935" y="26545"/>
                  </a:cubicBezTo>
                  <a:cubicBezTo>
                    <a:pt x="5314" y="26655"/>
                    <a:pt x="5718" y="26704"/>
                    <a:pt x="6110" y="26704"/>
                  </a:cubicBezTo>
                  <a:cubicBezTo>
                    <a:pt x="7653" y="26704"/>
                    <a:pt x="8914" y="25921"/>
                    <a:pt x="9918" y="25284"/>
                  </a:cubicBezTo>
                  <a:cubicBezTo>
                    <a:pt x="10334" y="25014"/>
                    <a:pt x="10763" y="24757"/>
                    <a:pt x="11069" y="24635"/>
                  </a:cubicBezTo>
                  <a:cubicBezTo>
                    <a:pt x="11191" y="24586"/>
                    <a:pt x="11363" y="24512"/>
                    <a:pt x="11485" y="24488"/>
                  </a:cubicBezTo>
                  <a:cubicBezTo>
                    <a:pt x="11559" y="24525"/>
                    <a:pt x="11681" y="24610"/>
                    <a:pt x="11865" y="24770"/>
                  </a:cubicBezTo>
                  <a:cubicBezTo>
                    <a:pt x="12244" y="25112"/>
                    <a:pt x="12612" y="25492"/>
                    <a:pt x="13016" y="25921"/>
                  </a:cubicBezTo>
                  <a:cubicBezTo>
                    <a:pt x="13738" y="26667"/>
                    <a:pt x="14546" y="27524"/>
                    <a:pt x="15575" y="28198"/>
                  </a:cubicBezTo>
                  <a:cubicBezTo>
                    <a:pt x="16701" y="28957"/>
                    <a:pt x="18036" y="29361"/>
                    <a:pt x="19321" y="29361"/>
                  </a:cubicBezTo>
                  <a:cubicBezTo>
                    <a:pt x="20717" y="29361"/>
                    <a:pt x="21954" y="28896"/>
                    <a:pt x="22884" y="27990"/>
                  </a:cubicBezTo>
                  <a:cubicBezTo>
                    <a:pt x="23386" y="27500"/>
                    <a:pt x="23729" y="26961"/>
                    <a:pt x="23999" y="26520"/>
                  </a:cubicBezTo>
                  <a:cubicBezTo>
                    <a:pt x="24060" y="26423"/>
                    <a:pt x="24121" y="26325"/>
                    <a:pt x="24207" y="26214"/>
                  </a:cubicBezTo>
                  <a:cubicBezTo>
                    <a:pt x="24390" y="26276"/>
                    <a:pt x="24599" y="26361"/>
                    <a:pt x="24770" y="26423"/>
                  </a:cubicBezTo>
                  <a:cubicBezTo>
                    <a:pt x="25492" y="26716"/>
                    <a:pt x="26374" y="27084"/>
                    <a:pt x="27415" y="27084"/>
                  </a:cubicBezTo>
                  <a:cubicBezTo>
                    <a:pt x="27770" y="27084"/>
                    <a:pt x="28100" y="27035"/>
                    <a:pt x="28443" y="26961"/>
                  </a:cubicBezTo>
                  <a:cubicBezTo>
                    <a:pt x="29631" y="26667"/>
                    <a:pt x="30414" y="25921"/>
                    <a:pt x="30978" y="25382"/>
                  </a:cubicBezTo>
                  <a:cubicBezTo>
                    <a:pt x="31137" y="25235"/>
                    <a:pt x="31369" y="25014"/>
                    <a:pt x="31467" y="24941"/>
                  </a:cubicBezTo>
                  <a:cubicBezTo>
                    <a:pt x="31578" y="24953"/>
                    <a:pt x="31798" y="25063"/>
                    <a:pt x="31933" y="25235"/>
                  </a:cubicBezTo>
                  <a:cubicBezTo>
                    <a:pt x="32373" y="25749"/>
                    <a:pt x="32545" y="26692"/>
                    <a:pt x="32655" y="27329"/>
                  </a:cubicBezTo>
                  <a:cubicBezTo>
                    <a:pt x="32900" y="28982"/>
                    <a:pt x="32667" y="31014"/>
                    <a:pt x="31590" y="31614"/>
                  </a:cubicBezTo>
                  <a:cubicBezTo>
                    <a:pt x="31516" y="31663"/>
                    <a:pt x="31455" y="31687"/>
                    <a:pt x="31382" y="31724"/>
                  </a:cubicBezTo>
                  <a:cubicBezTo>
                    <a:pt x="30916" y="31957"/>
                    <a:pt x="30157" y="32336"/>
                    <a:pt x="29594" y="33144"/>
                  </a:cubicBezTo>
                  <a:cubicBezTo>
                    <a:pt x="29166" y="33769"/>
                    <a:pt x="28933" y="34553"/>
                    <a:pt x="28921" y="35446"/>
                  </a:cubicBezTo>
                  <a:cubicBezTo>
                    <a:pt x="28884" y="37871"/>
                    <a:pt x="30231" y="39768"/>
                    <a:pt x="31308" y="41287"/>
                  </a:cubicBezTo>
                  <a:cubicBezTo>
                    <a:pt x="31871" y="42083"/>
                    <a:pt x="32410" y="42854"/>
                    <a:pt x="32692" y="43564"/>
                  </a:cubicBezTo>
                  <a:cubicBezTo>
                    <a:pt x="33059" y="44519"/>
                    <a:pt x="32973" y="45670"/>
                    <a:pt x="32435" y="46735"/>
                  </a:cubicBezTo>
                  <a:cubicBezTo>
                    <a:pt x="31896" y="47813"/>
                    <a:pt x="31027" y="48560"/>
                    <a:pt x="30047" y="48841"/>
                  </a:cubicBezTo>
                  <a:cubicBezTo>
                    <a:pt x="29790" y="48902"/>
                    <a:pt x="29496" y="48976"/>
                    <a:pt x="29190" y="49037"/>
                  </a:cubicBezTo>
                  <a:cubicBezTo>
                    <a:pt x="27464" y="49417"/>
                    <a:pt x="24268" y="50139"/>
                    <a:pt x="23901" y="53286"/>
                  </a:cubicBezTo>
                  <a:cubicBezTo>
                    <a:pt x="23790" y="54278"/>
                    <a:pt x="24048" y="55122"/>
                    <a:pt x="24243" y="55735"/>
                  </a:cubicBezTo>
                  <a:cubicBezTo>
                    <a:pt x="24280" y="55845"/>
                    <a:pt x="24329" y="55967"/>
                    <a:pt x="24354" y="56053"/>
                  </a:cubicBezTo>
                  <a:cubicBezTo>
                    <a:pt x="24146" y="56408"/>
                    <a:pt x="23815" y="56947"/>
                    <a:pt x="23729" y="57694"/>
                  </a:cubicBezTo>
                  <a:cubicBezTo>
                    <a:pt x="23570" y="58832"/>
                    <a:pt x="23913" y="60461"/>
                    <a:pt x="26300" y="61771"/>
                  </a:cubicBezTo>
                  <a:lnTo>
                    <a:pt x="37700" y="67991"/>
                  </a:lnTo>
                  <a:cubicBezTo>
                    <a:pt x="39426" y="68946"/>
                    <a:pt x="41410" y="70011"/>
                    <a:pt x="43638" y="70501"/>
                  </a:cubicBezTo>
                  <a:cubicBezTo>
                    <a:pt x="44630" y="70721"/>
                    <a:pt x="45670" y="70831"/>
                    <a:pt x="46858" y="70831"/>
                  </a:cubicBezTo>
                  <a:cubicBezTo>
                    <a:pt x="48401" y="70831"/>
                    <a:pt x="49895" y="70648"/>
                    <a:pt x="51229" y="70476"/>
                  </a:cubicBezTo>
                  <a:cubicBezTo>
                    <a:pt x="53445" y="70195"/>
                    <a:pt x="55759" y="69913"/>
                    <a:pt x="58025" y="69913"/>
                  </a:cubicBezTo>
                  <a:cubicBezTo>
                    <a:pt x="60216" y="69913"/>
                    <a:pt x="62053" y="70182"/>
                    <a:pt x="63645" y="70733"/>
                  </a:cubicBezTo>
                  <a:cubicBezTo>
                    <a:pt x="64098" y="70905"/>
                    <a:pt x="64612" y="71101"/>
                    <a:pt x="65102" y="71297"/>
                  </a:cubicBezTo>
                  <a:cubicBezTo>
                    <a:pt x="66632" y="71933"/>
                    <a:pt x="68371" y="72631"/>
                    <a:pt x="70269" y="72631"/>
                  </a:cubicBezTo>
                  <a:cubicBezTo>
                    <a:pt x="70918" y="72631"/>
                    <a:pt x="71530" y="72558"/>
                    <a:pt x="72117" y="72386"/>
                  </a:cubicBezTo>
                  <a:cubicBezTo>
                    <a:pt x="73648" y="71982"/>
                    <a:pt x="75938" y="70917"/>
                    <a:pt x="78117" y="66497"/>
                  </a:cubicBezTo>
                  <a:cubicBezTo>
                    <a:pt x="79452" y="63803"/>
                    <a:pt x="80505" y="60975"/>
                    <a:pt x="81264" y="58085"/>
                  </a:cubicBezTo>
                  <a:cubicBezTo>
                    <a:pt x="81815" y="56028"/>
                    <a:pt x="82366" y="53274"/>
                    <a:pt x="81851" y="504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4" name="Google Shape;1144;p42"/>
          <p:cNvGrpSpPr/>
          <p:nvPr/>
        </p:nvGrpSpPr>
        <p:grpSpPr>
          <a:xfrm rot="10800000">
            <a:off x="11118313" y="1710854"/>
            <a:ext cx="731376" cy="763581"/>
            <a:chOff x="1270775" y="1125497"/>
            <a:chExt cx="447270" cy="467003"/>
          </a:xfrm>
        </p:grpSpPr>
        <p:sp>
          <p:nvSpPr>
            <p:cNvPr id="1145" name="Google Shape;1145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1" name="Google Shape;1151;p42"/>
          <p:cNvSpPr/>
          <p:nvPr/>
        </p:nvSpPr>
        <p:spPr>
          <a:xfrm>
            <a:off x="0" y="5388089"/>
            <a:ext cx="12192285" cy="1438759"/>
          </a:xfrm>
          <a:custGeom>
            <a:avLst/>
            <a:gdLst/>
            <a:ahLst/>
            <a:cxnLst/>
            <a:rect l="l" t="t" r="r" b="b"/>
            <a:pathLst>
              <a:path w="211134" h="24915" extrusionOk="0">
                <a:moveTo>
                  <a:pt x="104157" y="1"/>
                </a:moveTo>
                <a:lnTo>
                  <a:pt x="103868" y="20"/>
                </a:lnTo>
                <a:lnTo>
                  <a:pt x="103597" y="39"/>
                </a:lnTo>
                <a:lnTo>
                  <a:pt x="103308" y="78"/>
                </a:lnTo>
                <a:lnTo>
                  <a:pt x="103018" y="155"/>
                </a:lnTo>
                <a:lnTo>
                  <a:pt x="100720" y="677"/>
                </a:lnTo>
                <a:lnTo>
                  <a:pt x="98402" y="1198"/>
                </a:lnTo>
                <a:lnTo>
                  <a:pt x="96084" y="1700"/>
                </a:lnTo>
                <a:lnTo>
                  <a:pt x="93728" y="2164"/>
                </a:lnTo>
                <a:lnTo>
                  <a:pt x="92589" y="2376"/>
                </a:lnTo>
                <a:lnTo>
                  <a:pt x="91449" y="2569"/>
                </a:lnTo>
                <a:lnTo>
                  <a:pt x="89228" y="2917"/>
                </a:lnTo>
                <a:lnTo>
                  <a:pt x="88127" y="3110"/>
                </a:lnTo>
                <a:lnTo>
                  <a:pt x="87026" y="3342"/>
                </a:lnTo>
                <a:lnTo>
                  <a:pt x="86466" y="3477"/>
                </a:lnTo>
                <a:lnTo>
                  <a:pt x="85906" y="3612"/>
                </a:lnTo>
                <a:lnTo>
                  <a:pt x="85346" y="3767"/>
                </a:lnTo>
                <a:lnTo>
                  <a:pt x="84786" y="3960"/>
                </a:lnTo>
                <a:lnTo>
                  <a:pt x="83917" y="4230"/>
                </a:lnTo>
                <a:lnTo>
                  <a:pt x="83048" y="4481"/>
                </a:lnTo>
                <a:lnTo>
                  <a:pt x="82198" y="4713"/>
                </a:lnTo>
                <a:lnTo>
                  <a:pt x="81348" y="4945"/>
                </a:lnTo>
                <a:lnTo>
                  <a:pt x="80479" y="5138"/>
                </a:lnTo>
                <a:lnTo>
                  <a:pt x="79610" y="5331"/>
                </a:lnTo>
                <a:lnTo>
                  <a:pt x="77853" y="5698"/>
                </a:lnTo>
                <a:lnTo>
                  <a:pt x="77370" y="5833"/>
                </a:lnTo>
                <a:lnTo>
                  <a:pt x="76868" y="5969"/>
                </a:lnTo>
                <a:lnTo>
                  <a:pt x="76346" y="6162"/>
                </a:lnTo>
                <a:lnTo>
                  <a:pt x="75825" y="6355"/>
                </a:lnTo>
                <a:lnTo>
                  <a:pt x="74743" y="6799"/>
                </a:lnTo>
                <a:lnTo>
                  <a:pt x="73662" y="7243"/>
                </a:lnTo>
                <a:lnTo>
                  <a:pt x="73102" y="7456"/>
                </a:lnTo>
                <a:lnTo>
                  <a:pt x="72561" y="7649"/>
                </a:lnTo>
                <a:lnTo>
                  <a:pt x="72020" y="7823"/>
                </a:lnTo>
                <a:lnTo>
                  <a:pt x="71499" y="7958"/>
                </a:lnTo>
                <a:lnTo>
                  <a:pt x="70958" y="8074"/>
                </a:lnTo>
                <a:lnTo>
                  <a:pt x="70456" y="8132"/>
                </a:lnTo>
                <a:lnTo>
                  <a:pt x="70205" y="8151"/>
                </a:lnTo>
                <a:lnTo>
                  <a:pt x="69953" y="8151"/>
                </a:lnTo>
                <a:lnTo>
                  <a:pt x="69702" y="8132"/>
                </a:lnTo>
                <a:lnTo>
                  <a:pt x="69471" y="8093"/>
                </a:lnTo>
                <a:lnTo>
                  <a:pt x="69258" y="8054"/>
                </a:lnTo>
                <a:lnTo>
                  <a:pt x="69046" y="8016"/>
                </a:lnTo>
                <a:lnTo>
                  <a:pt x="68659" y="7900"/>
                </a:lnTo>
                <a:lnTo>
                  <a:pt x="68293" y="7745"/>
                </a:lnTo>
                <a:lnTo>
                  <a:pt x="67945" y="7591"/>
                </a:lnTo>
                <a:lnTo>
                  <a:pt x="67597" y="7417"/>
                </a:lnTo>
                <a:lnTo>
                  <a:pt x="67230" y="7263"/>
                </a:lnTo>
                <a:lnTo>
                  <a:pt x="66844" y="7108"/>
                </a:lnTo>
                <a:lnTo>
                  <a:pt x="66438" y="6992"/>
                </a:lnTo>
                <a:lnTo>
                  <a:pt x="66168" y="6934"/>
                </a:lnTo>
                <a:lnTo>
                  <a:pt x="65898" y="6896"/>
                </a:lnTo>
                <a:lnTo>
                  <a:pt x="65627" y="6876"/>
                </a:lnTo>
                <a:lnTo>
                  <a:pt x="65338" y="6857"/>
                </a:lnTo>
                <a:lnTo>
                  <a:pt x="64797" y="6857"/>
                </a:lnTo>
                <a:lnTo>
                  <a:pt x="64237" y="6934"/>
                </a:lnTo>
                <a:lnTo>
                  <a:pt x="63696" y="7031"/>
                </a:lnTo>
                <a:lnTo>
                  <a:pt x="63155" y="7166"/>
                </a:lnTo>
                <a:lnTo>
                  <a:pt x="62595" y="7321"/>
                </a:lnTo>
                <a:lnTo>
                  <a:pt x="62054" y="7514"/>
                </a:lnTo>
                <a:lnTo>
                  <a:pt x="60973" y="7919"/>
                </a:lnTo>
                <a:lnTo>
                  <a:pt x="59911" y="8344"/>
                </a:lnTo>
                <a:lnTo>
                  <a:pt x="59370" y="8537"/>
                </a:lnTo>
                <a:lnTo>
                  <a:pt x="58848" y="8730"/>
                </a:lnTo>
                <a:lnTo>
                  <a:pt x="58327" y="8885"/>
                </a:lnTo>
                <a:lnTo>
                  <a:pt x="57825" y="9020"/>
                </a:lnTo>
                <a:lnTo>
                  <a:pt x="57380" y="9097"/>
                </a:lnTo>
                <a:lnTo>
                  <a:pt x="56936" y="9175"/>
                </a:lnTo>
                <a:lnTo>
                  <a:pt x="56048" y="9310"/>
                </a:lnTo>
                <a:lnTo>
                  <a:pt x="55140" y="9387"/>
                </a:lnTo>
                <a:lnTo>
                  <a:pt x="54232" y="9445"/>
                </a:lnTo>
                <a:lnTo>
                  <a:pt x="53325" y="9464"/>
                </a:lnTo>
                <a:lnTo>
                  <a:pt x="52417" y="9484"/>
                </a:lnTo>
                <a:lnTo>
                  <a:pt x="50621" y="9522"/>
                </a:lnTo>
                <a:lnTo>
                  <a:pt x="50061" y="9542"/>
                </a:lnTo>
                <a:lnTo>
                  <a:pt x="49520" y="9580"/>
                </a:lnTo>
                <a:lnTo>
                  <a:pt x="48419" y="9696"/>
                </a:lnTo>
                <a:lnTo>
                  <a:pt x="47318" y="9812"/>
                </a:lnTo>
                <a:lnTo>
                  <a:pt x="46217" y="9966"/>
                </a:lnTo>
                <a:lnTo>
                  <a:pt x="45117" y="10102"/>
                </a:lnTo>
                <a:lnTo>
                  <a:pt x="44016" y="10218"/>
                </a:lnTo>
                <a:lnTo>
                  <a:pt x="43456" y="10256"/>
                </a:lnTo>
                <a:lnTo>
                  <a:pt x="42915" y="10295"/>
                </a:lnTo>
                <a:lnTo>
                  <a:pt x="42374" y="10314"/>
                </a:lnTo>
                <a:lnTo>
                  <a:pt x="41814" y="10314"/>
                </a:lnTo>
                <a:lnTo>
                  <a:pt x="41389" y="10295"/>
                </a:lnTo>
                <a:lnTo>
                  <a:pt x="40964" y="10275"/>
                </a:lnTo>
                <a:lnTo>
                  <a:pt x="40134" y="10198"/>
                </a:lnTo>
                <a:lnTo>
                  <a:pt x="39323" y="10102"/>
                </a:lnTo>
                <a:lnTo>
                  <a:pt x="38531" y="10024"/>
                </a:lnTo>
                <a:lnTo>
                  <a:pt x="38144" y="9986"/>
                </a:lnTo>
                <a:lnTo>
                  <a:pt x="37739" y="9966"/>
                </a:lnTo>
                <a:lnTo>
                  <a:pt x="37353" y="9966"/>
                </a:lnTo>
                <a:lnTo>
                  <a:pt x="36947" y="9986"/>
                </a:lnTo>
                <a:lnTo>
                  <a:pt x="36541" y="10024"/>
                </a:lnTo>
                <a:lnTo>
                  <a:pt x="36117" y="10102"/>
                </a:lnTo>
                <a:lnTo>
                  <a:pt x="35711" y="10198"/>
                </a:lnTo>
                <a:lnTo>
                  <a:pt x="35267" y="10333"/>
                </a:lnTo>
                <a:lnTo>
                  <a:pt x="34977" y="10449"/>
                </a:lnTo>
                <a:lnTo>
                  <a:pt x="34668" y="10565"/>
                </a:lnTo>
                <a:lnTo>
                  <a:pt x="34089" y="10836"/>
                </a:lnTo>
                <a:lnTo>
                  <a:pt x="33529" y="11087"/>
                </a:lnTo>
                <a:lnTo>
                  <a:pt x="32968" y="11357"/>
                </a:lnTo>
                <a:lnTo>
                  <a:pt x="32408" y="11589"/>
                </a:lnTo>
                <a:lnTo>
                  <a:pt x="32119" y="11685"/>
                </a:lnTo>
                <a:lnTo>
                  <a:pt x="31829" y="11763"/>
                </a:lnTo>
                <a:lnTo>
                  <a:pt x="31520" y="11840"/>
                </a:lnTo>
                <a:lnTo>
                  <a:pt x="31192" y="11898"/>
                </a:lnTo>
                <a:lnTo>
                  <a:pt x="30863" y="11917"/>
                </a:lnTo>
                <a:lnTo>
                  <a:pt x="30535" y="11936"/>
                </a:lnTo>
                <a:lnTo>
                  <a:pt x="30187" y="11917"/>
                </a:lnTo>
                <a:lnTo>
                  <a:pt x="29840" y="11859"/>
                </a:lnTo>
                <a:lnTo>
                  <a:pt x="29511" y="11782"/>
                </a:lnTo>
                <a:lnTo>
                  <a:pt x="29183" y="11685"/>
                </a:lnTo>
                <a:lnTo>
                  <a:pt x="28835" y="11589"/>
                </a:lnTo>
                <a:lnTo>
                  <a:pt x="28507" y="11492"/>
                </a:lnTo>
                <a:lnTo>
                  <a:pt x="28179" y="11434"/>
                </a:lnTo>
                <a:lnTo>
                  <a:pt x="27850" y="11415"/>
                </a:lnTo>
                <a:lnTo>
                  <a:pt x="27580" y="11434"/>
                </a:lnTo>
                <a:lnTo>
                  <a:pt x="27329" y="11454"/>
                </a:lnTo>
                <a:lnTo>
                  <a:pt x="27097" y="11473"/>
                </a:lnTo>
                <a:lnTo>
                  <a:pt x="26846" y="11531"/>
                </a:lnTo>
                <a:lnTo>
                  <a:pt x="26614" y="11589"/>
                </a:lnTo>
                <a:lnTo>
                  <a:pt x="26383" y="11647"/>
                </a:lnTo>
                <a:lnTo>
                  <a:pt x="25938" y="11821"/>
                </a:lnTo>
                <a:lnTo>
                  <a:pt x="25513" y="12014"/>
                </a:lnTo>
                <a:lnTo>
                  <a:pt x="25089" y="12245"/>
                </a:lnTo>
                <a:lnTo>
                  <a:pt x="24683" y="12477"/>
                </a:lnTo>
                <a:lnTo>
                  <a:pt x="24277" y="12728"/>
                </a:lnTo>
                <a:lnTo>
                  <a:pt x="23466" y="13250"/>
                </a:lnTo>
                <a:lnTo>
                  <a:pt x="23061" y="13501"/>
                </a:lnTo>
                <a:lnTo>
                  <a:pt x="22636" y="13733"/>
                </a:lnTo>
                <a:lnTo>
                  <a:pt x="22211" y="13945"/>
                </a:lnTo>
                <a:lnTo>
                  <a:pt x="21767" y="14138"/>
                </a:lnTo>
                <a:lnTo>
                  <a:pt x="21303" y="14293"/>
                </a:lnTo>
                <a:lnTo>
                  <a:pt x="21071" y="14351"/>
                </a:lnTo>
                <a:lnTo>
                  <a:pt x="20820" y="14389"/>
                </a:lnTo>
                <a:lnTo>
                  <a:pt x="20550" y="14428"/>
                </a:lnTo>
                <a:lnTo>
                  <a:pt x="20299" y="14447"/>
                </a:lnTo>
                <a:lnTo>
                  <a:pt x="20048" y="14428"/>
                </a:lnTo>
                <a:lnTo>
                  <a:pt x="19816" y="14409"/>
                </a:lnTo>
                <a:lnTo>
                  <a:pt x="19565" y="14389"/>
                </a:lnTo>
                <a:lnTo>
                  <a:pt x="19333" y="14331"/>
                </a:lnTo>
                <a:lnTo>
                  <a:pt x="18870" y="14235"/>
                </a:lnTo>
                <a:lnTo>
                  <a:pt x="18425" y="14119"/>
                </a:lnTo>
                <a:lnTo>
                  <a:pt x="17962" y="14022"/>
                </a:lnTo>
                <a:lnTo>
                  <a:pt x="17730" y="14003"/>
                </a:lnTo>
                <a:lnTo>
                  <a:pt x="17479" y="13984"/>
                </a:lnTo>
                <a:lnTo>
                  <a:pt x="17247" y="13984"/>
                </a:lnTo>
                <a:lnTo>
                  <a:pt x="16996" y="14003"/>
                </a:lnTo>
                <a:lnTo>
                  <a:pt x="16784" y="14022"/>
                </a:lnTo>
                <a:lnTo>
                  <a:pt x="16591" y="14080"/>
                </a:lnTo>
                <a:lnTo>
                  <a:pt x="16398" y="14119"/>
                </a:lnTo>
                <a:lnTo>
                  <a:pt x="16224" y="14196"/>
                </a:lnTo>
                <a:lnTo>
                  <a:pt x="15876" y="14351"/>
                </a:lnTo>
                <a:lnTo>
                  <a:pt x="15528" y="14563"/>
                </a:lnTo>
                <a:lnTo>
                  <a:pt x="15219" y="14775"/>
                </a:lnTo>
                <a:lnTo>
                  <a:pt x="14910" y="15027"/>
                </a:lnTo>
                <a:lnTo>
                  <a:pt x="14292" y="15548"/>
                </a:lnTo>
                <a:lnTo>
                  <a:pt x="13983" y="15799"/>
                </a:lnTo>
                <a:lnTo>
                  <a:pt x="13674" y="16050"/>
                </a:lnTo>
                <a:lnTo>
                  <a:pt x="13346" y="16301"/>
                </a:lnTo>
                <a:lnTo>
                  <a:pt x="12998" y="16514"/>
                </a:lnTo>
                <a:lnTo>
                  <a:pt x="12651" y="16688"/>
                </a:lnTo>
                <a:lnTo>
                  <a:pt x="12477" y="16765"/>
                </a:lnTo>
                <a:lnTo>
                  <a:pt x="12284" y="16842"/>
                </a:lnTo>
                <a:lnTo>
                  <a:pt x="12091" y="16881"/>
                </a:lnTo>
                <a:lnTo>
                  <a:pt x="11878" y="16939"/>
                </a:lnTo>
                <a:lnTo>
                  <a:pt x="11666" y="16958"/>
                </a:lnTo>
                <a:lnTo>
                  <a:pt x="11453" y="16977"/>
                </a:lnTo>
                <a:lnTo>
                  <a:pt x="11009" y="16997"/>
                </a:lnTo>
                <a:lnTo>
                  <a:pt x="10584" y="16997"/>
                </a:lnTo>
                <a:lnTo>
                  <a:pt x="10217" y="16958"/>
                </a:lnTo>
                <a:lnTo>
                  <a:pt x="9889" y="16939"/>
                </a:lnTo>
                <a:lnTo>
                  <a:pt x="9310" y="16861"/>
                </a:lnTo>
                <a:lnTo>
                  <a:pt x="8769" y="16823"/>
                </a:lnTo>
                <a:lnTo>
                  <a:pt x="8518" y="16803"/>
                </a:lnTo>
                <a:lnTo>
                  <a:pt x="8247" y="16823"/>
                </a:lnTo>
                <a:lnTo>
                  <a:pt x="7958" y="16861"/>
                </a:lnTo>
                <a:lnTo>
                  <a:pt x="7649" y="16919"/>
                </a:lnTo>
                <a:lnTo>
                  <a:pt x="7320" y="17016"/>
                </a:lnTo>
                <a:lnTo>
                  <a:pt x="6953" y="17132"/>
                </a:lnTo>
                <a:lnTo>
                  <a:pt x="6548" y="17306"/>
                </a:lnTo>
                <a:lnTo>
                  <a:pt x="6084" y="17518"/>
                </a:lnTo>
                <a:lnTo>
                  <a:pt x="5621" y="17730"/>
                </a:lnTo>
                <a:lnTo>
                  <a:pt x="5215" y="17885"/>
                </a:lnTo>
                <a:lnTo>
                  <a:pt x="4810" y="18020"/>
                </a:lnTo>
                <a:lnTo>
                  <a:pt x="4423" y="18097"/>
                </a:lnTo>
                <a:lnTo>
                  <a:pt x="4056" y="18155"/>
                </a:lnTo>
                <a:lnTo>
                  <a:pt x="3709" y="18194"/>
                </a:lnTo>
                <a:lnTo>
                  <a:pt x="3033" y="18194"/>
                </a:lnTo>
                <a:lnTo>
                  <a:pt x="2357" y="18155"/>
                </a:lnTo>
                <a:lnTo>
                  <a:pt x="1642" y="18117"/>
                </a:lnTo>
                <a:lnTo>
                  <a:pt x="1275" y="18097"/>
                </a:lnTo>
                <a:lnTo>
                  <a:pt x="870" y="18097"/>
                </a:lnTo>
                <a:lnTo>
                  <a:pt x="445" y="18136"/>
                </a:lnTo>
                <a:lnTo>
                  <a:pt x="1" y="18175"/>
                </a:lnTo>
                <a:lnTo>
                  <a:pt x="1" y="24915"/>
                </a:lnTo>
                <a:lnTo>
                  <a:pt x="211134" y="24915"/>
                </a:lnTo>
                <a:lnTo>
                  <a:pt x="211134" y="19237"/>
                </a:lnTo>
                <a:lnTo>
                  <a:pt x="210709" y="19198"/>
                </a:lnTo>
                <a:lnTo>
                  <a:pt x="210284" y="19179"/>
                </a:lnTo>
                <a:lnTo>
                  <a:pt x="209859" y="19121"/>
                </a:lnTo>
                <a:lnTo>
                  <a:pt x="209454" y="19063"/>
                </a:lnTo>
                <a:lnTo>
                  <a:pt x="209029" y="18966"/>
                </a:lnTo>
                <a:lnTo>
                  <a:pt x="208643" y="18851"/>
                </a:lnTo>
                <a:lnTo>
                  <a:pt x="208237" y="18696"/>
                </a:lnTo>
                <a:lnTo>
                  <a:pt x="207851" y="18522"/>
                </a:lnTo>
                <a:lnTo>
                  <a:pt x="207677" y="18426"/>
                </a:lnTo>
                <a:lnTo>
                  <a:pt x="207503" y="18310"/>
                </a:lnTo>
                <a:lnTo>
                  <a:pt x="207175" y="18059"/>
                </a:lnTo>
                <a:lnTo>
                  <a:pt x="206866" y="17788"/>
                </a:lnTo>
                <a:lnTo>
                  <a:pt x="206557" y="17518"/>
                </a:lnTo>
                <a:lnTo>
                  <a:pt x="206248" y="17248"/>
                </a:lnTo>
                <a:lnTo>
                  <a:pt x="205919" y="16977"/>
                </a:lnTo>
                <a:lnTo>
                  <a:pt x="205765" y="16861"/>
                </a:lnTo>
                <a:lnTo>
                  <a:pt x="205572" y="16765"/>
                </a:lnTo>
                <a:lnTo>
                  <a:pt x="205398" y="16649"/>
                </a:lnTo>
                <a:lnTo>
                  <a:pt x="205185" y="16572"/>
                </a:lnTo>
                <a:lnTo>
                  <a:pt x="204819" y="16436"/>
                </a:lnTo>
                <a:lnTo>
                  <a:pt x="204413" y="16321"/>
                </a:lnTo>
                <a:lnTo>
                  <a:pt x="204007" y="16224"/>
                </a:lnTo>
                <a:lnTo>
                  <a:pt x="203582" y="16147"/>
                </a:lnTo>
                <a:lnTo>
                  <a:pt x="203158" y="16089"/>
                </a:lnTo>
                <a:lnTo>
                  <a:pt x="202713" y="16050"/>
                </a:lnTo>
                <a:lnTo>
                  <a:pt x="201806" y="16012"/>
                </a:lnTo>
                <a:lnTo>
                  <a:pt x="200917" y="15992"/>
                </a:lnTo>
                <a:lnTo>
                  <a:pt x="200010" y="15973"/>
                </a:lnTo>
                <a:lnTo>
                  <a:pt x="199140" y="15973"/>
                </a:lnTo>
                <a:lnTo>
                  <a:pt x="198329" y="15934"/>
                </a:lnTo>
                <a:lnTo>
                  <a:pt x="197248" y="15838"/>
                </a:lnTo>
                <a:lnTo>
                  <a:pt x="196185" y="15722"/>
                </a:lnTo>
                <a:lnTo>
                  <a:pt x="195143" y="15587"/>
                </a:lnTo>
                <a:lnTo>
                  <a:pt x="194100" y="15413"/>
                </a:lnTo>
                <a:lnTo>
                  <a:pt x="193057" y="15239"/>
                </a:lnTo>
                <a:lnTo>
                  <a:pt x="192033" y="15065"/>
                </a:lnTo>
                <a:lnTo>
                  <a:pt x="189967" y="14660"/>
                </a:lnTo>
                <a:lnTo>
                  <a:pt x="187919" y="14254"/>
                </a:lnTo>
                <a:lnTo>
                  <a:pt x="185872" y="13848"/>
                </a:lnTo>
                <a:lnTo>
                  <a:pt x="184829" y="13655"/>
                </a:lnTo>
                <a:lnTo>
                  <a:pt x="183806" y="13462"/>
                </a:lnTo>
                <a:lnTo>
                  <a:pt x="182743" y="13308"/>
                </a:lnTo>
                <a:lnTo>
                  <a:pt x="181700" y="13153"/>
                </a:lnTo>
                <a:lnTo>
                  <a:pt x="180097" y="12960"/>
                </a:lnTo>
                <a:lnTo>
                  <a:pt x="178533" y="12806"/>
                </a:lnTo>
                <a:lnTo>
                  <a:pt x="177007" y="12651"/>
                </a:lnTo>
                <a:lnTo>
                  <a:pt x="175462" y="12497"/>
                </a:lnTo>
                <a:lnTo>
                  <a:pt x="173937" y="12303"/>
                </a:lnTo>
                <a:lnTo>
                  <a:pt x="173183" y="12207"/>
                </a:lnTo>
                <a:lnTo>
                  <a:pt x="172411" y="12091"/>
                </a:lnTo>
                <a:lnTo>
                  <a:pt x="171638" y="11956"/>
                </a:lnTo>
                <a:lnTo>
                  <a:pt x="170866" y="11801"/>
                </a:lnTo>
                <a:lnTo>
                  <a:pt x="170093" y="11627"/>
                </a:lnTo>
                <a:lnTo>
                  <a:pt x="169301" y="11434"/>
                </a:lnTo>
                <a:lnTo>
                  <a:pt x="168529" y="11260"/>
                </a:lnTo>
                <a:lnTo>
                  <a:pt x="167737" y="11087"/>
                </a:lnTo>
                <a:lnTo>
                  <a:pt x="166945" y="10951"/>
                </a:lnTo>
                <a:lnTo>
                  <a:pt x="166153" y="10836"/>
                </a:lnTo>
                <a:lnTo>
                  <a:pt x="164570" y="10604"/>
                </a:lnTo>
                <a:lnTo>
                  <a:pt x="163778" y="10469"/>
                </a:lnTo>
                <a:lnTo>
                  <a:pt x="162986" y="10333"/>
                </a:lnTo>
                <a:lnTo>
                  <a:pt x="162406" y="10218"/>
                </a:lnTo>
                <a:lnTo>
                  <a:pt x="161846" y="10140"/>
                </a:lnTo>
                <a:lnTo>
                  <a:pt x="160726" y="9986"/>
                </a:lnTo>
                <a:lnTo>
                  <a:pt x="159625" y="9870"/>
                </a:lnTo>
                <a:lnTo>
                  <a:pt x="158524" y="9812"/>
                </a:lnTo>
                <a:lnTo>
                  <a:pt x="157424" y="9754"/>
                </a:lnTo>
                <a:lnTo>
                  <a:pt x="156323" y="9715"/>
                </a:lnTo>
                <a:lnTo>
                  <a:pt x="155203" y="9657"/>
                </a:lnTo>
                <a:lnTo>
                  <a:pt x="154044" y="9600"/>
                </a:lnTo>
                <a:lnTo>
                  <a:pt x="153580" y="9561"/>
                </a:lnTo>
                <a:lnTo>
                  <a:pt x="153155" y="9503"/>
                </a:lnTo>
                <a:lnTo>
                  <a:pt x="152730" y="9426"/>
                </a:lnTo>
                <a:lnTo>
                  <a:pt x="152306" y="9348"/>
                </a:lnTo>
                <a:lnTo>
                  <a:pt x="151900" y="9233"/>
                </a:lnTo>
                <a:lnTo>
                  <a:pt x="151514" y="9117"/>
                </a:lnTo>
                <a:lnTo>
                  <a:pt x="150703" y="8885"/>
                </a:lnTo>
                <a:lnTo>
                  <a:pt x="149930" y="8615"/>
                </a:lnTo>
                <a:lnTo>
                  <a:pt x="149119" y="8383"/>
                </a:lnTo>
                <a:lnTo>
                  <a:pt x="148733" y="8267"/>
                </a:lnTo>
                <a:lnTo>
                  <a:pt x="148308" y="8151"/>
                </a:lnTo>
                <a:lnTo>
                  <a:pt x="147902" y="8054"/>
                </a:lnTo>
                <a:lnTo>
                  <a:pt x="147458" y="7977"/>
                </a:lnTo>
                <a:lnTo>
                  <a:pt x="146840" y="7881"/>
                </a:lnTo>
                <a:lnTo>
                  <a:pt x="146203" y="7823"/>
                </a:lnTo>
                <a:lnTo>
                  <a:pt x="145565" y="7765"/>
                </a:lnTo>
                <a:lnTo>
                  <a:pt x="144928" y="7707"/>
                </a:lnTo>
                <a:lnTo>
                  <a:pt x="143634" y="7649"/>
                </a:lnTo>
                <a:lnTo>
                  <a:pt x="142321" y="7630"/>
                </a:lnTo>
                <a:lnTo>
                  <a:pt x="141027" y="7591"/>
                </a:lnTo>
                <a:lnTo>
                  <a:pt x="139713" y="7552"/>
                </a:lnTo>
                <a:lnTo>
                  <a:pt x="139076" y="7514"/>
                </a:lnTo>
                <a:lnTo>
                  <a:pt x="138419" y="7475"/>
                </a:lnTo>
                <a:lnTo>
                  <a:pt x="137782" y="7398"/>
                </a:lnTo>
                <a:lnTo>
                  <a:pt x="137145" y="7321"/>
                </a:lnTo>
                <a:lnTo>
                  <a:pt x="134808" y="7012"/>
                </a:lnTo>
                <a:lnTo>
                  <a:pt x="133649" y="6838"/>
                </a:lnTo>
                <a:lnTo>
                  <a:pt x="132490" y="6645"/>
                </a:lnTo>
                <a:lnTo>
                  <a:pt x="131331" y="6451"/>
                </a:lnTo>
                <a:lnTo>
                  <a:pt x="130172" y="6239"/>
                </a:lnTo>
                <a:lnTo>
                  <a:pt x="129033" y="5988"/>
                </a:lnTo>
                <a:lnTo>
                  <a:pt x="127894" y="5718"/>
                </a:lnTo>
                <a:lnTo>
                  <a:pt x="125885" y="5254"/>
                </a:lnTo>
                <a:lnTo>
                  <a:pt x="124900" y="5042"/>
                </a:lnTo>
                <a:lnTo>
                  <a:pt x="123896" y="4829"/>
                </a:lnTo>
                <a:lnTo>
                  <a:pt x="122911" y="4636"/>
                </a:lnTo>
                <a:lnTo>
                  <a:pt x="121906" y="4462"/>
                </a:lnTo>
                <a:lnTo>
                  <a:pt x="120902" y="4308"/>
                </a:lnTo>
                <a:lnTo>
                  <a:pt x="119878" y="4172"/>
                </a:lnTo>
                <a:lnTo>
                  <a:pt x="119299" y="4095"/>
                </a:lnTo>
                <a:lnTo>
                  <a:pt x="118739" y="3999"/>
                </a:lnTo>
                <a:lnTo>
                  <a:pt x="118198" y="3883"/>
                </a:lnTo>
                <a:lnTo>
                  <a:pt x="117657" y="3767"/>
                </a:lnTo>
                <a:lnTo>
                  <a:pt x="116595" y="3516"/>
                </a:lnTo>
                <a:lnTo>
                  <a:pt x="115552" y="3226"/>
                </a:lnTo>
                <a:lnTo>
                  <a:pt x="113466" y="2589"/>
                </a:lnTo>
                <a:lnTo>
                  <a:pt x="112404" y="2280"/>
                </a:lnTo>
                <a:lnTo>
                  <a:pt x="111323" y="1990"/>
                </a:lnTo>
                <a:lnTo>
                  <a:pt x="110936" y="1893"/>
                </a:lnTo>
                <a:lnTo>
                  <a:pt x="110550" y="1778"/>
                </a:lnTo>
                <a:lnTo>
                  <a:pt x="109778" y="1507"/>
                </a:lnTo>
                <a:lnTo>
                  <a:pt x="108194" y="928"/>
                </a:lnTo>
                <a:lnTo>
                  <a:pt x="107402" y="638"/>
                </a:lnTo>
                <a:lnTo>
                  <a:pt x="106610" y="387"/>
                </a:lnTo>
                <a:lnTo>
                  <a:pt x="106205" y="271"/>
                </a:lnTo>
                <a:lnTo>
                  <a:pt x="105818" y="175"/>
                </a:lnTo>
                <a:lnTo>
                  <a:pt x="105413" y="97"/>
                </a:lnTo>
                <a:lnTo>
                  <a:pt x="105007" y="59"/>
                </a:lnTo>
                <a:lnTo>
                  <a:pt x="105123" y="1005"/>
                </a:lnTo>
                <a:lnTo>
                  <a:pt x="105162" y="1488"/>
                </a:lnTo>
                <a:lnTo>
                  <a:pt x="105181" y="1971"/>
                </a:lnTo>
                <a:lnTo>
                  <a:pt x="105200" y="5718"/>
                </a:lnTo>
                <a:lnTo>
                  <a:pt x="105200" y="6065"/>
                </a:lnTo>
                <a:lnTo>
                  <a:pt x="105200" y="6471"/>
                </a:lnTo>
                <a:lnTo>
                  <a:pt x="105181" y="6683"/>
                </a:lnTo>
                <a:lnTo>
                  <a:pt x="105162" y="6876"/>
                </a:lnTo>
                <a:lnTo>
                  <a:pt x="105104" y="7031"/>
                </a:lnTo>
                <a:lnTo>
                  <a:pt x="105065" y="7108"/>
                </a:lnTo>
                <a:lnTo>
                  <a:pt x="105007" y="7147"/>
                </a:lnTo>
                <a:lnTo>
                  <a:pt x="104930" y="7012"/>
                </a:lnTo>
                <a:lnTo>
                  <a:pt x="104853" y="6857"/>
                </a:lnTo>
                <a:lnTo>
                  <a:pt x="104737" y="6548"/>
                </a:lnTo>
                <a:lnTo>
                  <a:pt x="104660" y="6220"/>
                </a:lnTo>
                <a:lnTo>
                  <a:pt x="104602" y="5872"/>
                </a:lnTo>
                <a:lnTo>
                  <a:pt x="104544" y="5524"/>
                </a:lnTo>
                <a:lnTo>
                  <a:pt x="104524" y="5196"/>
                </a:lnTo>
                <a:lnTo>
                  <a:pt x="104447" y="4520"/>
                </a:lnTo>
                <a:lnTo>
                  <a:pt x="104273" y="2840"/>
                </a:lnTo>
                <a:lnTo>
                  <a:pt x="104196" y="1990"/>
                </a:lnTo>
                <a:lnTo>
                  <a:pt x="104177" y="1584"/>
                </a:lnTo>
                <a:lnTo>
                  <a:pt x="104177" y="1160"/>
                </a:lnTo>
                <a:lnTo>
                  <a:pt x="104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2" name="Google Shape;1152;p42"/>
          <p:cNvSpPr/>
          <p:nvPr/>
        </p:nvSpPr>
        <p:spPr>
          <a:xfrm>
            <a:off x="6011229" y="4459082"/>
            <a:ext cx="755096" cy="932436"/>
          </a:xfrm>
          <a:custGeom>
            <a:avLst/>
            <a:gdLst/>
            <a:ahLst/>
            <a:cxnLst/>
            <a:rect l="l" t="t" r="r" b="b"/>
            <a:pathLst>
              <a:path w="13076" h="16147" extrusionOk="0">
                <a:moveTo>
                  <a:pt x="657" y="928"/>
                </a:moveTo>
                <a:lnTo>
                  <a:pt x="715" y="1198"/>
                </a:lnTo>
                <a:lnTo>
                  <a:pt x="773" y="1449"/>
                </a:lnTo>
                <a:lnTo>
                  <a:pt x="928" y="2145"/>
                </a:lnTo>
                <a:lnTo>
                  <a:pt x="1043" y="2840"/>
                </a:lnTo>
                <a:lnTo>
                  <a:pt x="1140" y="3535"/>
                </a:lnTo>
                <a:lnTo>
                  <a:pt x="1198" y="4230"/>
                </a:lnTo>
                <a:lnTo>
                  <a:pt x="1237" y="4848"/>
                </a:lnTo>
                <a:lnTo>
                  <a:pt x="1237" y="5486"/>
                </a:lnTo>
                <a:lnTo>
                  <a:pt x="1217" y="5814"/>
                </a:lnTo>
                <a:lnTo>
                  <a:pt x="1179" y="6123"/>
                </a:lnTo>
                <a:lnTo>
                  <a:pt x="1121" y="6432"/>
                </a:lnTo>
                <a:lnTo>
                  <a:pt x="1043" y="6722"/>
                </a:lnTo>
                <a:lnTo>
                  <a:pt x="966" y="6915"/>
                </a:lnTo>
                <a:lnTo>
                  <a:pt x="870" y="7089"/>
                </a:lnTo>
                <a:lnTo>
                  <a:pt x="619" y="7417"/>
                </a:lnTo>
                <a:lnTo>
                  <a:pt x="599" y="6451"/>
                </a:lnTo>
                <a:lnTo>
                  <a:pt x="619" y="5466"/>
                </a:lnTo>
                <a:lnTo>
                  <a:pt x="638" y="4926"/>
                </a:lnTo>
                <a:lnTo>
                  <a:pt x="638" y="4385"/>
                </a:lnTo>
                <a:lnTo>
                  <a:pt x="599" y="3323"/>
                </a:lnTo>
                <a:lnTo>
                  <a:pt x="580" y="2241"/>
                </a:lnTo>
                <a:lnTo>
                  <a:pt x="599" y="1700"/>
                </a:lnTo>
                <a:lnTo>
                  <a:pt x="619" y="1160"/>
                </a:lnTo>
                <a:lnTo>
                  <a:pt x="657" y="928"/>
                </a:lnTo>
                <a:close/>
                <a:moveTo>
                  <a:pt x="387" y="1"/>
                </a:moveTo>
                <a:lnTo>
                  <a:pt x="309" y="59"/>
                </a:lnTo>
                <a:lnTo>
                  <a:pt x="213" y="117"/>
                </a:lnTo>
                <a:lnTo>
                  <a:pt x="174" y="175"/>
                </a:lnTo>
                <a:lnTo>
                  <a:pt x="136" y="252"/>
                </a:lnTo>
                <a:lnTo>
                  <a:pt x="155" y="329"/>
                </a:lnTo>
                <a:lnTo>
                  <a:pt x="194" y="908"/>
                </a:lnTo>
                <a:lnTo>
                  <a:pt x="194" y="1488"/>
                </a:lnTo>
                <a:lnTo>
                  <a:pt x="194" y="2067"/>
                </a:lnTo>
                <a:lnTo>
                  <a:pt x="174" y="2647"/>
                </a:lnTo>
                <a:lnTo>
                  <a:pt x="136" y="3805"/>
                </a:lnTo>
                <a:lnTo>
                  <a:pt x="78" y="4964"/>
                </a:lnTo>
                <a:lnTo>
                  <a:pt x="78" y="5872"/>
                </a:lnTo>
                <a:lnTo>
                  <a:pt x="78" y="6780"/>
                </a:lnTo>
                <a:lnTo>
                  <a:pt x="97" y="7687"/>
                </a:lnTo>
                <a:lnTo>
                  <a:pt x="136" y="8595"/>
                </a:lnTo>
                <a:lnTo>
                  <a:pt x="155" y="9213"/>
                </a:lnTo>
                <a:lnTo>
                  <a:pt x="136" y="9812"/>
                </a:lnTo>
                <a:lnTo>
                  <a:pt x="97" y="11029"/>
                </a:lnTo>
                <a:lnTo>
                  <a:pt x="39" y="12226"/>
                </a:lnTo>
                <a:lnTo>
                  <a:pt x="20" y="12825"/>
                </a:lnTo>
                <a:lnTo>
                  <a:pt x="0" y="13443"/>
                </a:lnTo>
                <a:lnTo>
                  <a:pt x="20" y="14775"/>
                </a:lnTo>
                <a:lnTo>
                  <a:pt x="58" y="16089"/>
                </a:lnTo>
                <a:lnTo>
                  <a:pt x="483" y="16108"/>
                </a:lnTo>
                <a:lnTo>
                  <a:pt x="908" y="16147"/>
                </a:lnTo>
                <a:lnTo>
                  <a:pt x="908" y="16147"/>
                </a:lnTo>
                <a:lnTo>
                  <a:pt x="831" y="15432"/>
                </a:lnTo>
                <a:lnTo>
                  <a:pt x="812" y="15065"/>
                </a:lnTo>
                <a:lnTo>
                  <a:pt x="792" y="14718"/>
                </a:lnTo>
                <a:lnTo>
                  <a:pt x="754" y="13462"/>
                </a:lnTo>
                <a:lnTo>
                  <a:pt x="734" y="12863"/>
                </a:lnTo>
                <a:lnTo>
                  <a:pt x="676" y="12226"/>
                </a:lnTo>
                <a:lnTo>
                  <a:pt x="638" y="11840"/>
                </a:lnTo>
                <a:lnTo>
                  <a:pt x="619" y="11434"/>
                </a:lnTo>
                <a:lnTo>
                  <a:pt x="619" y="10642"/>
                </a:lnTo>
                <a:lnTo>
                  <a:pt x="638" y="9831"/>
                </a:lnTo>
                <a:lnTo>
                  <a:pt x="638" y="9039"/>
                </a:lnTo>
                <a:lnTo>
                  <a:pt x="619" y="7649"/>
                </a:lnTo>
                <a:lnTo>
                  <a:pt x="1082" y="7784"/>
                </a:lnTo>
                <a:lnTo>
                  <a:pt x="1546" y="7900"/>
                </a:lnTo>
                <a:lnTo>
                  <a:pt x="2028" y="7977"/>
                </a:lnTo>
                <a:lnTo>
                  <a:pt x="2492" y="8054"/>
                </a:lnTo>
                <a:lnTo>
                  <a:pt x="2955" y="8093"/>
                </a:lnTo>
                <a:lnTo>
                  <a:pt x="3438" y="8112"/>
                </a:lnTo>
                <a:lnTo>
                  <a:pt x="3921" y="8093"/>
                </a:lnTo>
                <a:lnTo>
                  <a:pt x="4423" y="8035"/>
                </a:lnTo>
                <a:lnTo>
                  <a:pt x="5080" y="7939"/>
                </a:lnTo>
                <a:lnTo>
                  <a:pt x="5737" y="7861"/>
                </a:lnTo>
                <a:lnTo>
                  <a:pt x="6393" y="7823"/>
                </a:lnTo>
                <a:lnTo>
                  <a:pt x="7031" y="7823"/>
                </a:lnTo>
                <a:lnTo>
                  <a:pt x="7668" y="7861"/>
                </a:lnTo>
                <a:lnTo>
                  <a:pt x="7977" y="7881"/>
                </a:lnTo>
                <a:lnTo>
                  <a:pt x="8305" y="7939"/>
                </a:lnTo>
                <a:lnTo>
                  <a:pt x="8634" y="7996"/>
                </a:lnTo>
                <a:lnTo>
                  <a:pt x="8943" y="8074"/>
                </a:lnTo>
                <a:lnTo>
                  <a:pt x="9271" y="8170"/>
                </a:lnTo>
                <a:lnTo>
                  <a:pt x="9599" y="8267"/>
                </a:lnTo>
                <a:lnTo>
                  <a:pt x="10275" y="8518"/>
                </a:lnTo>
                <a:lnTo>
                  <a:pt x="10932" y="8769"/>
                </a:lnTo>
                <a:lnTo>
                  <a:pt x="11569" y="9059"/>
                </a:lnTo>
                <a:lnTo>
                  <a:pt x="11878" y="9213"/>
                </a:lnTo>
                <a:lnTo>
                  <a:pt x="12187" y="9387"/>
                </a:lnTo>
                <a:lnTo>
                  <a:pt x="12110" y="8827"/>
                </a:lnTo>
                <a:lnTo>
                  <a:pt x="11994" y="8248"/>
                </a:lnTo>
                <a:lnTo>
                  <a:pt x="11878" y="7687"/>
                </a:lnTo>
                <a:lnTo>
                  <a:pt x="11801" y="7127"/>
                </a:lnTo>
                <a:lnTo>
                  <a:pt x="11782" y="6838"/>
                </a:lnTo>
                <a:lnTo>
                  <a:pt x="11762" y="6567"/>
                </a:lnTo>
                <a:lnTo>
                  <a:pt x="11762" y="6278"/>
                </a:lnTo>
                <a:lnTo>
                  <a:pt x="11782" y="6007"/>
                </a:lnTo>
                <a:lnTo>
                  <a:pt x="11820" y="5717"/>
                </a:lnTo>
                <a:lnTo>
                  <a:pt x="11897" y="5447"/>
                </a:lnTo>
                <a:lnTo>
                  <a:pt x="11975" y="5177"/>
                </a:lnTo>
                <a:lnTo>
                  <a:pt x="12110" y="4887"/>
                </a:lnTo>
                <a:lnTo>
                  <a:pt x="12303" y="4481"/>
                </a:lnTo>
                <a:lnTo>
                  <a:pt x="12516" y="4095"/>
                </a:lnTo>
                <a:lnTo>
                  <a:pt x="12631" y="3902"/>
                </a:lnTo>
                <a:lnTo>
                  <a:pt x="12767" y="3709"/>
                </a:lnTo>
                <a:lnTo>
                  <a:pt x="12902" y="3535"/>
                </a:lnTo>
                <a:lnTo>
                  <a:pt x="13076" y="3400"/>
                </a:lnTo>
                <a:lnTo>
                  <a:pt x="12786" y="3303"/>
                </a:lnTo>
                <a:lnTo>
                  <a:pt x="12496" y="3226"/>
                </a:lnTo>
                <a:lnTo>
                  <a:pt x="11917" y="3091"/>
                </a:lnTo>
                <a:lnTo>
                  <a:pt x="11318" y="2975"/>
                </a:lnTo>
                <a:lnTo>
                  <a:pt x="10739" y="2840"/>
                </a:lnTo>
                <a:lnTo>
                  <a:pt x="10198" y="2685"/>
                </a:lnTo>
                <a:lnTo>
                  <a:pt x="9657" y="2492"/>
                </a:lnTo>
                <a:lnTo>
                  <a:pt x="9136" y="2280"/>
                </a:lnTo>
                <a:lnTo>
                  <a:pt x="8634" y="2067"/>
                </a:lnTo>
                <a:lnTo>
                  <a:pt x="7629" y="1584"/>
                </a:lnTo>
                <a:lnTo>
                  <a:pt x="6606" y="1102"/>
                </a:lnTo>
                <a:lnTo>
                  <a:pt x="6239" y="947"/>
                </a:lnTo>
                <a:lnTo>
                  <a:pt x="5872" y="812"/>
                </a:lnTo>
                <a:lnTo>
                  <a:pt x="5505" y="696"/>
                </a:lnTo>
                <a:lnTo>
                  <a:pt x="5157" y="599"/>
                </a:lnTo>
                <a:lnTo>
                  <a:pt x="4790" y="522"/>
                </a:lnTo>
                <a:lnTo>
                  <a:pt x="4423" y="464"/>
                </a:lnTo>
                <a:lnTo>
                  <a:pt x="4056" y="406"/>
                </a:lnTo>
                <a:lnTo>
                  <a:pt x="3689" y="368"/>
                </a:lnTo>
                <a:lnTo>
                  <a:pt x="3322" y="348"/>
                </a:lnTo>
                <a:lnTo>
                  <a:pt x="2569" y="348"/>
                </a:lnTo>
                <a:lnTo>
                  <a:pt x="2202" y="368"/>
                </a:lnTo>
                <a:lnTo>
                  <a:pt x="1449" y="426"/>
                </a:lnTo>
                <a:lnTo>
                  <a:pt x="696" y="522"/>
                </a:lnTo>
                <a:lnTo>
                  <a:pt x="696" y="232"/>
                </a:lnTo>
                <a:lnTo>
                  <a:pt x="676" y="117"/>
                </a:lnTo>
                <a:lnTo>
                  <a:pt x="657" y="59"/>
                </a:lnTo>
                <a:lnTo>
                  <a:pt x="5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42"/>
          <p:cNvSpPr txBox="1">
            <a:spLocks noGrp="1"/>
          </p:cNvSpPr>
          <p:nvPr>
            <p:ph type="title"/>
          </p:nvPr>
        </p:nvSpPr>
        <p:spPr>
          <a:xfrm>
            <a:off x="4984033" y="1663833"/>
            <a:ext cx="6196000" cy="15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1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01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47"/>
          <p:cNvGrpSpPr/>
          <p:nvPr/>
        </p:nvGrpSpPr>
        <p:grpSpPr>
          <a:xfrm>
            <a:off x="-5960017" y="-891667"/>
            <a:ext cx="20876261" cy="9870771"/>
            <a:chOff x="-4470013" y="-668750"/>
            <a:chExt cx="15657196" cy="7403078"/>
          </a:xfrm>
        </p:grpSpPr>
        <p:sp>
          <p:nvSpPr>
            <p:cNvPr id="1247" name="Google Shape;1247;p47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48" name="Google Shape;1248;p47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1249" name="Google Shape;1249;p47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1255" name="Google Shape;1255;p4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256" name="Google Shape;1256;p4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4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4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4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4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4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2" name="Google Shape;1262;p4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3" name="Google Shape;1263;p4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264" name="Google Shape;1264;p4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4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4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4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4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4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4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4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4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273" name="Google Shape;1273;p47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8081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48"/>
          <p:cNvGrpSpPr/>
          <p:nvPr/>
        </p:nvGrpSpPr>
        <p:grpSpPr>
          <a:xfrm>
            <a:off x="-2152595" y="-891659"/>
            <a:ext cx="16925004" cy="9185980"/>
            <a:chOff x="-1614447" y="-668745"/>
            <a:chExt cx="12693753" cy="6889485"/>
          </a:xfrm>
        </p:grpSpPr>
        <p:grpSp>
          <p:nvGrpSpPr>
            <p:cNvPr id="1276" name="Google Shape;1276;p48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1277" name="Google Shape;1277;p48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48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48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48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82" name="Google Shape;1282;p48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8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917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5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58CD073-87FB-4D6D-B9B1-08D9AED30D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147" y="302417"/>
            <a:ext cx="1629165" cy="16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05EC7CA-7516-448A-133F-6D98A51E2E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910080" y="0"/>
            <a:ext cx="1579483" cy="15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9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F9476-4187-2AF3-57F9-DE6818C6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1297;p52">
            <a:extLst>
              <a:ext uri="{FF2B5EF4-FFF2-40B4-BE49-F238E27FC236}">
                <a16:creationId xmlns:a16="http://schemas.microsoft.com/office/drawing/2014/main" id="{8EC12889-52F6-CF5A-A9D2-5F11A8454950}"/>
              </a:ext>
            </a:extLst>
          </p:cNvPr>
          <p:cNvGrpSpPr/>
          <p:nvPr/>
        </p:nvGrpSpPr>
        <p:grpSpPr>
          <a:xfrm rot="-197789">
            <a:off x="3740979" y="694066"/>
            <a:ext cx="8517301" cy="5662084"/>
            <a:chOff x="1188149" y="606827"/>
            <a:chExt cx="6643836" cy="4592124"/>
          </a:xfrm>
        </p:grpSpPr>
        <p:sp>
          <p:nvSpPr>
            <p:cNvPr id="7" name="Google Shape;1298;p52">
              <a:extLst>
                <a:ext uri="{FF2B5EF4-FFF2-40B4-BE49-F238E27FC236}">
                  <a16:creationId xmlns:a16="http://schemas.microsoft.com/office/drawing/2014/main" id="{F8128507-929F-248F-2FE6-3DDF011ABBBB}"/>
                </a:ext>
              </a:extLst>
            </p:cNvPr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99;p52">
              <a:extLst>
                <a:ext uri="{FF2B5EF4-FFF2-40B4-BE49-F238E27FC236}">
                  <a16:creationId xmlns:a16="http://schemas.microsoft.com/office/drawing/2014/main" id="{4B0FD0E3-733C-A892-0E4B-BDF22972F974}"/>
                </a:ext>
              </a:extLst>
            </p:cNvPr>
            <p:cNvSpPr/>
            <p:nvPr/>
          </p:nvSpPr>
          <p:spPr>
            <a:xfrm>
              <a:off x="1188149" y="606827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160F42-1F3D-783A-500D-16C4B9AD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6" y="-203200"/>
            <a:ext cx="1479379" cy="1479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E664BE-6780-D3F4-EE04-BAFCF5C6E3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37" t="15372" r="52860" b="74305"/>
          <a:stretch/>
        </p:blipFill>
        <p:spPr>
          <a:xfrm>
            <a:off x="6984562" y="229569"/>
            <a:ext cx="3526599" cy="553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65DF54-6006-529F-6057-925541C50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529" y="1357421"/>
            <a:ext cx="8120576" cy="2308552"/>
          </a:xfrm>
          <a:prstGeom prst="rect">
            <a:avLst/>
          </a:prstGeom>
        </p:spPr>
      </p:pic>
      <p:pic>
        <p:nvPicPr>
          <p:cNvPr id="17" name="Picture 1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DF65F21-C57D-5292-33B2-475C7F371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91" y="5120640"/>
            <a:ext cx="1579483" cy="157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3ECA4-0E49-96BB-748B-CA4776A30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866" y="3254196"/>
            <a:ext cx="2341067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m-thanh-nhip-trong-trong-trailer-phim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8346" y="6907160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46" y="240724"/>
            <a:ext cx="7761468" cy="50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War II D-Day Invasion XL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0</Words>
  <Application>Microsoft Macintosh PowerPoint</Application>
  <PresentationFormat>Widescreen</PresentationFormat>
  <Paragraphs>0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Rajdhani</vt:lpstr>
      <vt:lpstr>Arial</vt:lpstr>
      <vt:lpstr>Calibri</vt:lpstr>
      <vt:lpstr>Calibri Light</vt:lpstr>
      <vt:lpstr>Livvic</vt:lpstr>
      <vt:lpstr>Roboto Condensed Light</vt:lpstr>
      <vt:lpstr>Office Theme</vt:lpstr>
      <vt:lpstr>World War II D-Day Invasion XL by Slidesgo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Phương Anh Bùi</cp:lastModifiedBy>
  <cp:revision>102</cp:revision>
  <dcterms:created xsi:type="dcterms:W3CDTF">2021-10-09T12:53:29Z</dcterms:created>
  <dcterms:modified xsi:type="dcterms:W3CDTF">2024-12-03T11:17:30Z</dcterms:modified>
</cp:coreProperties>
</file>