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257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17"/>
  </p:normalViewPr>
  <p:slideViewPr>
    <p:cSldViewPr snapToGrid="0">
      <p:cViewPr varScale="1">
        <p:scale>
          <a:sx n="88" d="100"/>
          <a:sy n="8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D36AEE-BF6B-F8CB-A253-855875ED0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29B8F-3FB6-19E5-F5AD-75C4B845B2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9428-8971-4138-ABE7-D72A911E97D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8CAF-A836-E730-B093-96AD3F328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D9F3A-198E-7044-24ED-8B61BED9D2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5D1A-3B6F-42F8-AD2D-4838E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24E6-634E-4A58-9862-707DB2E0D48A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F7C-9E96-42B8-9FCE-BED4D702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3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29441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7105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9504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3944"/>
      </p:ext>
    </p:extLst>
  </p:cSld>
  <p:clrMapOvr>
    <a:masterClrMapping/>
  </p:clrMapOvr>
  <p:transition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4526"/>
      </p:ext>
    </p:extLst>
  </p:cSld>
  <p:clrMapOvr>
    <a:masterClrMapping/>
  </p:clrMapOvr>
  <p:transition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1588"/>
      </p:ext>
    </p:extLst>
  </p:cSld>
  <p:clrMapOvr>
    <a:masterClrMapping/>
  </p:clrMapOvr>
  <p:transition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49272002"/>
      </p:ext>
    </p:extLst>
  </p:cSld>
  <p:clrMapOvr>
    <a:masterClrMapping/>
  </p:clrMapOvr>
  <p:transition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39305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5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7866"/>
      </p:ext>
    </p:extLst>
  </p:cSld>
  <p:clrMapOvr>
    <a:masterClrMapping/>
  </p:clrMapOvr>
  <p:transition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64281"/>
      </p:ext>
    </p:extLst>
  </p:cSld>
  <p:clrMapOvr>
    <a:masterClrMapping/>
  </p:clrMapOvr>
  <p:transition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542"/>
      </p:ext>
    </p:extLst>
  </p:cSld>
  <p:clrMapOvr>
    <a:masterClrMapping/>
  </p:clrMapOvr>
  <p:transition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552891"/>
      </p:ext>
    </p:extLst>
  </p:cSld>
  <p:clrMapOvr>
    <a:masterClrMapping/>
  </p:clrMapOvr>
  <p:transition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764414"/>
      </p:ext>
    </p:extLst>
  </p:cSld>
  <p:clrMapOvr>
    <a:masterClrMapping/>
  </p:clrMapOvr>
  <p:transition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93781"/>
      </p:ext>
    </p:extLst>
  </p:cSld>
  <p:clrMapOvr>
    <a:masterClrMapping/>
  </p:clrMapOvr>
  <p:transition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6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BB4FEE-5D6F-155E-A4D9-A0EE96ACB2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72" y="8597889"/>
            <a:ext cx="1311992" cy="1311992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B4FC69-8C70-D4EE-612F-E1308C6304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5" y="74013"/>
            <a:ext cx="1565944" cy="1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26D2AC-BE5E-2403-7623-96A68FE2E1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5" y="74013"/>
            <a:ext cx="1565944" cy="1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8" y="-167507"/>
            <a:ext cx="1732700" cy="173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5557430"/>
            <a:ext cx="932769" cy="95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4832246"/>
            <a:ext cx="12190990" cy="2025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EAFB1-95EA-67C4-CE33-DD8C0D445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196" y="-277458"/>
            <a:ext cx="4804064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AE99E-2946-BFB8-72CF-B486AC1E7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44" y="2007202"/>
            <a:ext cx="10290940" cy="2865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460E1-2057-FE5B-DCDA-7E8879F30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39" y="556846"/>
            <a:ext cx="3097036" cy="15424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4832246"/>
            <a:ext cx="12190990" cy="2025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858EB-0E12-CF35-2B78-889BBAD7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444" y="1220043"/>
            <a:ext cx="610872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等线</vt:lpstr>
      <vt:lpstr>等线 Light</vt:lpstr>
      <vt:lpstr>Just Another Hand</vt:lpstr>
      <vt:lpstr>Microsoft YaHei</vt:lpstr>
      <vt:lpstr>SVN-Newton</vt:lpstr>
      <vt:lpstr>Arial</vt:lpstr>
      <vt:lpstr>Calibri</vt:lpstr>
      <vt:lpstr>Calibri Light</vt:lpstr>
      <vt:lpstr>Times New Roman</vt:lpstr>
      <vt:lpstr>1_Office Theme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85</cp:revision>
  <dcterms:created xsi:type="dcterms:W3CDTF">2023-10-31T07:14:54Z</dcterms:created>
  <dcterms:modified xsi:type="dcterms:W3CDTF">2024-12-03T11:16:57Z</dcterms:modified>
</cp:coreProperties>
</file>