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480" r:id="rId3"/>
    <p:sldId id="257" r:id="rId4"/>
    <p:sldId id="4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798A-59AC-4096-8FDD-FC86BFC74813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7084-A306-4F56-B959-6EE1C9A68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8A4E4-D490-4B65-8230-199E309363F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8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2DD9-41D4-7272-5885-583CB1E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B5BD-231D-210B-B541-87461833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310A-4314-9459-5B78-3D77081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576-EE02-1791-267C-CC71B5E3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E001-5B66-E58D-0D6E-DF779A4F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1004-4B1C-FD7D-35FE-870D0EF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E724-1242-2899-6283-98B0043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B817-EBAC-ADC2-9B08-FB8D571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6806-0FA1-7A90-075A-7F7947B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A3D2-0863-A0B0-06A7-59AD5F3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8DC054E9-6ADD-4726-74CA-5FC5ADE51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1EE401C-880D-34B2-0331-B4CCE91EBB3E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6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5C70-85DA-C408-C9D6-092B00D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6F47-547C-4187-B7CE-C30793E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02C7-866A-05C2-DA44-84ACBED3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3A53-0088-D813-7401-559FB41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191D-2014-5EA1-57B5-FD24B85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DA4D6FE-EB26-B655-A6F3-EA80E8FCC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959" y="152501"/>
            <a:ext cx="1595385" cy="15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8CD0-E560-F73A-3A81-182ED78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61A-6772-D09A-32B9-AFB88CEF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819AA-F218-A268-863B-F9BB7273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0D6-3855-C537-D2C8-07FAF0D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07AE-46F0-B193-A622-C1E2843C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EC12-844F-482E-EBD2-BE1E299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5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43A-3CB4-393F-9FC4-4AD41F7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274C-1434-DD8F-022F-63321B52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30382-D21F-8A42-6F80-A0F4D982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90705-1D82-3293-B9EB-51ECAD7EC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4918C-1FDF-3ADE-2D9D-4AD6E8D5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58C05-8916-C19C-EEE7-CD41E4B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18DE-14E7-5D5A-A425-674CB3AF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E3819-2709-0F7C-4A22-85791309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3818-0B16-F9CB-C301-709E1C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5B8A-8E17-55FA-57CC-C436BE84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BFC5-93D7-2813-6967-78732151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C564-A9AB-6F8C-3E5E-3721341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90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D107-5F33-464E-C4EC-44B737AA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1C1D4-AB40-76EF-C2B6-4E26CD29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D3D50-0004-A4BF-601A-DEAD7F1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37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5FE-6B8C-3ECD-946A-76DF3B69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E61-4021-0676-4552-42B7244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DE8D-6BEF-4605-049B-1F90E7E9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D77B-5195-97B3-3F2D-5711E78F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78AA4-48F3-BCED-E141-9C62742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58B-D539-036D-6DFD-4ADEF0E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0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9E2-DDB3-4E19-2D28-D84EF4F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D1D35-AEFE-8B69-2EF0-CFD167AD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8C7A-5B2D-4CCA-AFA7-5B4AE18D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4B84-63B5-D181-7BA6-6BC1896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584B-1EF6-5E87-D3A9-F306D353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E584-142A-B1BE-B6A8-339990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1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988-F2B7-2A4D-269A-7B47A03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7D22-B8CE-A24A-A3B1-4D789F4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12C2-1966-E527-0190-2B1B38D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9147-12BD-C9B0-66DA-B76E949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4C10-D230-E1C2-CF54-EF2668A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3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61F3A-4087-3471-5C24-496A5368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EB80-DA22-8ABC-6244-1D8CB423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50E8-E747-9737-9000-D760E44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DE82-B73C-6539-9EB2-C7B52ED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896-4333-C040-F4C6-391F833A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1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E60226-3962-E9E0-49C3-0478B6EE55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959" y="152501"/>
            <a:ext cx="1595385" cy="15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6EC93-EA82-06B0-68FD-6EE2BCA2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31A-70C8-729D-EA96-C1DFD64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02CD-785B-304A-25EA-C610B88E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EFE-11AA-D279-DB39-871D328D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3034-3D3A-125D-48E5-D2CB8CD0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44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0" y="0"/>
            <a:ext cx="12198588" cy="6857990"/>
          </a:xfrm>
          <a:prstGeom prst="rect">
            <a:avLst/>
          </a:prstGeom>
        </p:spPr>
      </p:pic>
      <p:pic>
        <p:nvPicPr>
          <p:cNvPr id="4" name="Picture 3" descr="A green and yellow text&#10;&#10;Description automatically generated">
            <a:extLst>
              <a:ext uri="{FF2B5EF4-FFF2-40B4-BE49-F238E27FC236}">
                <a16:creationId xmlns:a16="http://schemas.microsoft.com/office/drawing/2014/main" id="{7DCE2EE9-5DFF-ABC9-469D-752F59B2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14" y="618490"/>
            <a:ext cx="4251303" cy="35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26985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92895">
            <a:off x="838214" y="662366"/>
            <a:ext cx="8560387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2512920" flipH="1">
            <a:off x="9942013" y="108957"/>
            <a:ext cx="2678431" cy="1246688"/>
          </a:xfrm>
          <a:custGeom>
            <a:avLst/>
            <a:gdLst/>
            <a:ahLst/>
            <a:cxnLst/>
            <a:rect l="l" t="t" r="r" b="b"/>
            <a:pathLst>
              <a:path w="4017647" h="1870032">
                <a:moveTo>
                  <a:pt x="4017648" y="0"/>
                </a:moveTo>
                <a:lnTo>
                  <a:pt x="0" y="0"/>
                </a:lnTo>
                <a:lnTo>
                  <a:pt x="0" y="1870032"/>
                </a:lnTo>
                <a:lnTo>
                  <a:pt x="4017648" y="1870032"/>
                </a:lnTo>
                <a:lnTo>
                  <a:pt x="401764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739743" y="2492828"/>
            <a:ext cx="3766458" cy="4630997"/>
          </a:xfrm>
          <a:custGeom>
            <a:avLst/>
            <a:gdLst/>
            <a:ahLst/>
            <a:cxnLst/>
            <a:rect l="l" t="t" r="r" b="b"/>
            <a:pathLst>
              <a:path w="7410469" h="8821986">
                <a:moveTo>
                  <a:pt x="0" y="0"/>
                </a:moveTo>
                <a:lnTo>
                  <a:pt x="7410469" y="0"/>
                </a:lnTo>
                <a:lnTo>
                  <a:pt x="7410469" y="8821987"/>
                </a:lnTo>
                <a:lnTo>
                  <a:pt x="0" y="88219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12330" y="4289559"/>
            <a:ext cx="2152789" cy="1773115"/>
          </a:xfrm>
          <a:custGeom>
            <a:avLst/>
            <a:gdLst/>
            <a:ahLst/>
            <a:cxnLst/>
            <a:rect l="l" t="t" r="r" b="b"/>
            <a:pathLst>
              <a:path w="3229184" h="2659673">
                <a:moveTo>
                  <a:pt x="0" y="0"/>
                </a:moveTo>
                <a:lnTo>
                  <a:pt x="3229183" y="0"/>
                </a:lnTo>
                <a:lnTo>
                  <a:pt x="3229183" y="2659673"/>
                </a:lnTo>
                <a:lnTo>
                  <a:pt x="0" y="26596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685144" y="-1156022"/>
            <a:ext cx="2121300" cy="2312043"/>
          </a:xfrm>
          <a:custGeom>
            <a:avLst/>
            <a:gdLst/>
            <a:ahLst/>
            <a:cxnLst/>
            <a:rect l="l" t="t" r="r" b="b"/>
            <a:pathLst>
              <a:path w="3181950" h="3468065">
                <a:moveTo>
                  <a:pt x="0" y="0"/>
                </a:moveTo>
                <a:lnTo>
                  <a:pt x="3181950" y="0"/>
                </a:lnTo>
                <a:lnTo>
                  <a:pt x="3181950" y="3468066"/>
                </a:lnTo>
                <a:lnTo>
                  <a:pt x="0" y="3468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2512920" flipH="1" flipV="1">
            <a:off x="-963710" y="5852941"/>
            <a:ext cx="2678431" cy="1246688"/>
          </a:xfrm>
          <a:custGeom>
            <a:avLst/>
            <a:gdLst/>
            <a:ahLst/>
            <a:cxnLst/>
            <a:rect l="l" t="t" r="r" b="b"/>
            <a:pathLst>
              <a:path w="4017647" h="1870032">
                <a:moveTo>
                  <a:pt x="4017648" y="1870032"/>
                </a:moveTo>
                <a:lnTo>
                  <a:pt x="0" y="1870032"/>
                </a:lnTo>
                <a:lnTo>
                  <a:pt x="0" y="0"/>
                </a:lnTo>
                <a:lnTo>
                  <a:pt x="4017648" y="0"/>
                </a:lnTo>
                <a:lnTo>
                  <a:pt x="4017648" y="187003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6B756-83DF-3050-824D-0CE21FC822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7949" y="2082077"/>
            <a:ext cx="5263595" cy="627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B545A-7FAF-FAB8-0B54-4C02CB70B6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14282"/>
            <a:ext cx="2115495" cy="1536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0E879D-76A2-E5BA-66A4-2FEFF0D31D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9265" y="2669169"/>
            <a:ext cx="5938019" cy="270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660A39-37ED-B46C-5F91-EB7012DF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82" y="873649"/>
            <a:ext cx="6579378" cy="26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55</Words>
  <Application>Microsoft Macintosh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13</cp:revision>
  <dcterms:created xsi:type="dcterms:W3CDTF">2024-09-23T01:54:40Z</dcterms:created>
  <dcterms:modified xsi:type="dcterms:W3CDTF">2024-12-03T11:16:47Z</dcterms:modified>
</cp:coreProperties>
</file>