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73" r:id="rId4"/>
    <p:sldId id="266" r:id="rId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2336" autoAdjust="0"/>
  </p:normalViewPr>
  <p:slideViewPr>
    <p:cSldViewPr>
      <p:cViewPr varScale="1">
        <p:scale>
          <a:sx n="57" d="100"/>
          <a:sy n="57" d="100"/>
        </p:scale>
        <p:origin x="10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055DE-E62C-4F6A-8915-0A36C41E4534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194D7-1AE2-427D-A5D6-07447A60D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7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194D7-1AE2-427D-A5D6-07447A60D4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4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6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59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03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5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2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60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11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48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39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98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1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66AB892-2288-4ED8-8248-0ECF9F2F53A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0"/>
            <a:ext cx="2076152" cy="20761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2406997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32502BF-AC2B-4D03-57C4-0C7B8841160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0"/>
            <a:ext cx="2076152" cy="20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4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7.png"/><Relationship Id="rId2" Type="http://schemas.openxmlformats.org/officeDocument/2006/relationships/image" Target="../media/image2.png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814669" y="2449308"/>
            <a:ext cx="7065092" cy="8144199"/>
          </a:xfrm>
          <a:custGeom>
            <a:avLst/>
            <a:gdLst/>
            <a:ahLst/>
            <a:cxnLst/>
            <a:rect l="l" t="t" r="r" b="b"/>
            <a:pathLst>
              <a:path w="7065092" h="8144199">
                <a:moveTo>
                  <a:pt x="0" y="0"/>
                </a:moveTo>
                <a:lnTo>
                  <a:pt x="7065093" y="0"/>
                </a:lnTo>
                <a:lnTo>
                  <a:pt x="7065093" y="8144199"/>
                </a:lnTo>
                <a:lnTo>
                  <a:pt x="0" y="8144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833448" y="-1279629"/>
            <a:ext cx="5817841" cy="4114800"/>
          </a:xfrm>
          <a:custGeom>
            <a:avLst/>
            <a:gdLst/>
            <a:ahLst/>
            <a:cxnLst/>
            <a:rect l="l" t="t" r="r" b="b"/>
            <a:pathLst>
              <a:path w="5817841" h="4114800">
                <a:moveTo>
                  <a:pt x="0" y="0"/>
                </a:moveTo>
                <a:lnTo>
                  <a:pt x="5817841" y="0"/>
                </a:lnTo>
                <a:lnTo>
                  <a:pt x="58178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798693" y="-662043"/>
            <a:ext cx="5155216" cy="4114800"/>
          </a:xfrm>
          <a:custGeom>
            <a:avLst/>
            <a:gdLst/>
            <a:ahLst/>
            <a:cxnLst/>
            <a:rect l="l" t="t" r="r" b="b"/>
            <a:pathLst>
              <a:path w="5155216" h="4114800">
                <a:moveTo>
                  <a:pt x="0" y="0"/>
                </a:moveTo>
                <a:lnTo>
                  <a:pt x="5155216" y="0"/>
                </a:lnTo>
                <a:lnTo>
                  <a:pt x="51552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0" y="5704172"/>
            <a:ext cx="5036075" cy="4582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4659F5-84CB-98B6-418A-ADDCEEF0E8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0" y="342900"/>
            <a:ext cx="12296698" cy="1956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241A59-C70D-4DF2-ECE2-E7BB466681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62400" y="3086100"/>
            <a:ext cx="9961727" cy="483454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F3D6E1-BB9C-EA80-3510-87EDF0DBE862}"/>
              </a:ext>
            </a:extLst>
          </p:cNvPr>
          <p:cNvSpPr/>
          <p:nvPr/>
        </p:nvSpPr>
        <p:spPr>
          <a:xfrm>
            <a:off x="609600" y="3619500"/>
            <a:ext cx="3600886" cy="1049544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– </a:t>
            </a:r>
            <a:r>
              <a:rPr lang="en-US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50063AA-4B4F-18AD-2D61-D73F7585AF2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8343900"/>
            <a:ext cx="1695152" cy="1695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72D340-3F79-83E0-E030-ABCB884F4276}"/>
              </a:ext>
            </a:extLst>
          </p:cNvPr>
          <p:cNvGrpSpPr/>
          <p:nvPr/>
        </p:nvGrpSpPr>
        <p:grpSpPr>
          <a:xfrm>
            <a:off x="143541" y="3194267"/>
            <a:ext cx="14465595" cy="6445033"/>
            <a:chOff x="5080000" y="744289"/>
            <a:chExt cx="6111165" cy="596586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F1E79CB-7DA0-2437-7021-92C445C44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41656A0-9D9D-3509-0457-7DABDC1ABC1D}"/>
                </a:ext>
              </a:extLst>
            </p:cNvPr>
            <p:cNvSpPr txBox="1"/>
            <p:nvPr/>
          </p:nvSpPr>
          <p:spPr>
            <a:xfrm>
              <a:off x="5212509" y="1250246"/>
              <a:ext cx="5762298" cy="531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Khi muốn sử dụng chức năng nào của điện thoại, ta cần biết điện thoại đang ở trạng thái nào, có đủ các điều kiện để thực hiện chức năng đó không. Ví dụ ở đây là thực hiện cuộc gọi, muốn thực hiện được cuộc gọi bình thường thì phải có mạng di động và mức sóng di động đủ mạnh</a:t>
              </a:r>
            </a:p>
          </p:txBody>
        </p:sp>
      </p:grpSp>
      <p:pic>
        <p:nvPicPr>
          <p:cNvPr id="37" name="Picture 36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244D92C9-AE3A-7D1E-B652-0EE85FFB26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885" y="4685070"/>
            <a:ext cx="4370601" cy="5252130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AAC41039-F039-6226-B273-6EE9D50D8A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88" y="717698"/>
            <a:ext cx="7422726" cy="2139530"/>
          </a:xfrm>
          <a:prstGeom prst="rect">
            <a:avLst/>
          </a:prstGeom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92106999-40DC-6A08-831B-955C8187095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268200" y="-342900"/>
            <a:ext cx="4197875" cy="38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498597" y="-108828"/>
            <a:ext cx="6582509" cy="10746953"/>
          </a:xfrm>
          <a:custGeom>
            <a:avLst/>
            <a:gdLst/>
            <a:ahLst/>
            <a:cxnLst/>
            <a:rect l="l" t="t" r="r" b="b"/>
            <a:pathLst>
              <a:path w="6582509" h="10746953">
                <a:moveTo>
                  <a:pt x="0" y="0"/>
                </a:moveTo>
                <a:lnTo>
                  <a:pt x="6582509" y="0"/>
                </a:lnTo>
                <a:lnTo>
                  <a:pt x="6582509" y="10746953"/>
                </a:lnTo>
                <a:lnTo>
                  <a:pt x="0" y="107469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797725">
            <a:off x="13679956" y="-1054879"/>
            <a:ext cx="4476702" cy="4994292"/>
          </a:xfrm>
          <a:custGeom>
            <a:avLst/>
            <a:gdLst/>
            <a:ahLst/>
            <a:cxnLst/>
            <a:rect l="l" t="t" r="r" b="b"/>
            <a:pathLst>
              <a:path w="4476702" h="4994292">
                <a:moveTo>
                  <a:pt x="0" y="0"/>
                </a:moveTo>
                <a:lnTo>
                  <a:pt x="4476701" y="0"/>
                </a:lnTo>
                <a:lnTo>
                  <a:pt x="4476701" y="4994292"/>
                </a:lnTo>
                <a:lnTo>
                  <a:pt x="0" y="49942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944550" y="2366363"/>
            <a:ext cx="5751911" cy="14071953"/>
          </a:xfrm>
          <a:custGeom>
            <a:avLst/>
            <a:gdLst/>
            <a:ahLst/>
            <a:cxnLst/>
            <a:rect l="l" t="t" r="r" b="b"/>
            <a:pathLst>
              <a:path w="5751911" h="14071953">
                <a:moveTo>
                  <a:pt x="0" y="0"/>
                </a:moveTo>
                <a:lnTo>
                  <a:pt x="5751911" y="0"/>
                </a:lnTo>
                <a:lnTo>
                  <a:pt x="5751911" y="14071954"/>
                </a:lnTo>
                <a:lnTo>
                  <a:pt x="0" y="140719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792658" y="5143500"/>
            <a:ext cx="4946577" cy="5519194"/>
          </a:xfrm>
          <a:custGeom>
            <a:avLst/>
            <a:gdLst/>
            <a:ahLst/>
            <a:cxnLst/>
            <a:rect l="l" t="t" r="r" b="b"/>
            <a:pathLst>
              <a:path w="4946577" h="5519194">
                <a:moveTo>
                  <a:pt x="4946577" y="0"/>
                </a:moveTo>
                <a:lnTo>
                  <a:pt x="0" y="0"/>
                </a:lnTo>
                <a:lnTo>
                  <a:pt x="0" y="5519194"/>
                </a:lnTo>
                <a:lnTo>
                  <a:pt x="4946577" y="5519194"/>
                </a:lnTo>
                <a:lnTo>
                  <a:pt x="494657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1066058" y="4957733"/>
            <a:ext cx="6322410" cy="7438130"/>
          </a:xfrm>
          <a:custGeom>
            <a:avLst/>
            <a:gdLst/>
            <a:ahLst/>
            <a:cxnLst/>
            <a:rect l="l" t="t" r="r" b="b"/>
            <a:pathLst>
              <a:path w="6322410" h="7438130">
                <a:moveTo>
                  <a:pt x="6322410" y="0"/>
                </a:moveTo>
                <a:lnTo>
                  <a:pt x="0" y="0"/>
                </a:lnTo>
                <a:lnTo>
                  <a:pt x="0" y="7438130"/>
                </a:lnTo>
                <a:lnTo>
                  <a:pt x="6322410" y="7438130"/>
                </a:lnTo>
                <a:lnTo>
                  <a:pt x="63224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976517" y="-809891"/>
            <a:ext cx="4294014" cy="3427404"/>
          </a:xfrm>
          <a:custGeom>
            <a:avLst/>
            <a:gdLst/>
            <a:ahLst/>
            <a:cxnLst/>
            <a:rect l="l" t="t" r="r" b="b"/>
            <a:pathLst>
              <a:path w="4294014" h="3427404">
                <a:moveTo>
                  <a:pt x="0" y="0"/>
                </a:moveTo>
                <a:lnTo>
                  <a:pt x="4294014" y="0"/>
                </a:lnTo>
                <a:lnTo>
                  <a:pt x="4294014" y="3427404"/>
                </a:lnTo>
                <a:lnTo>
                  <a:pt x="0" y="34274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26312">
            <a:off x="6081818" y="6805324"/>
            <a:ext cx="5385775" cy="4905951"/>
          </a:xfrm>
          <a:custGeom>
            <a:avLst/>
            <a:gdLst/>
            <a:ahLst/>
            <a:cxnLst/>
            <a:rect l="l" t="t" r="r" b="b"/>
            <a:pathLst>
              <a:path w="5385775" h="4905951">
                <a:moveTo>
                  <a:pt x="0" y="0"/>
                </a:moveTo>
                <a:lnTo>
                  <a:pt x="5385774" y="0"/>
                </a:lnTo>
                <a:lnTo>
                  <a:pt x="5385774" y="4905952"/>
                </a:lnTo>
                <a:lnTo>
                  <a:pt x="0" y="490595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DDBFBD-5F51-5496-43A2-8023EDF3986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67200" y="2324100"/>
            <a:ext cx="9047248" cy="5200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73</Words>
  <Application>Microsoft Macintosh PowerPoint</Application>
  <PresentationFormat>Custom</PresentationFormat>
  <Paragraphs>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Office Theme</vt:lpstr>
      <vt:lpstr>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Phương Anh Bùi</cp:lastModifiedBy>
  <cp:revision>45</cp:revision>
  <dcterms:created xsi:type="dcterms:W3CDTF">2006-08-16T00:00:00Z</dcterms:created>
  <dcterms:modified xsi:type="dcterms:W3CDTF">2024-12-03T11:16:11Z</dcterms:modified>
  <dc:identifier>DAGGBMTwqNQ</dc:identifier>
</cp:coreProperties>
</file>