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7" r:id="rId3"/>
    <p:sldId id="278" r:id="rId4"/>
    <p:sldId id="279" r:id="rId5"/>
    <p:sldId id="280" r:id="rId6"/>
    <p:sldId id="281" r:id="rId7"/>
    <p:sldId id="28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77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738989E-7B25-42B7-BDEA-4F6D6D03E6D2}"/>
              </a:ext>
            </a:extLst>
          </p:cNvPr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CDFB33-C38C-4D94-9817-95D894601E7E}"/>
              </a:ext>
            </a:extLst>
          </p:cNvPr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8659A4E-99AA-4944-8DCF-059BD8F87109}"/>
              </a:ext>
            </a:extLst>
          </p:cNvPr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54B4571-6FAF-47AE-9710-EE6F9AA2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EA694D4-F37B-487F-911B-8A4CA98E4538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6C2F6C-2B7E-445E-B89A-D6828DF79C4A}"/>
              </a:ext>
            </a:extLst>
          </p:cNvPr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xmlns="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xmlns="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xmlns="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:a16="http://schemas.microsoft.com/office/drawing/2014/main" xmlns="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:a16="http://schemas.microsoft.com/office/drawing/2014/main" xmlns="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xmlns="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xmlns="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xmlns="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xmlns="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xmlns="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xmlns="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xmlns="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:a16="http://schemas.microsoft.com/office/drawing/2014/main" xmlns="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xmlns="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:a16="http://schemas.microsoft.com/office/drawing/2014/main" xmlns="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:a16="http://schemas.microsoft.com/office/drawing/2014/main" xmlns="" id="{B8CBD2A1-6DDF-4A4D-98C2-9123A0BBB5D1}"/>
              </a:ext>
            </a:extLst>
          </p:cNvPr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:a16="http://schemas.microsoft.com/office/drawing/2014/main" xmlns="" id="{BEC77344-E9DB-4E70-8E6F-EE8358657E09}"/>
              </a:ext>
            </a:extLst>
          </p:cNvPr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87E64EF-EEAE-4A52-B3BD-8ACB8853B665}"/>
              </a:ext>
            </a:extLst>
          </p:cNvPr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991F501-D089-40A6-AB66-26DFFFC56596}"/>
              </a:ext>
            </a:extLst>
          </p:cNvPr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xmlns="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5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E5910054-E519-4D80-B477-8E31995F9EE3}"/>
              </a:ext>
            </a:extLst>
          </p:cNvPr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FDC8A4E-4670-4EC6-9759-BD63E557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838C5AB-853D-4D76-AE7C-E77F06778F71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1460B5D-0074-4055-A87F-A8FE79596C3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F6988FA3-053D-4A11-BC7C-C0C46E30572E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66916B8D-051F-4412-96E1-00CB08127ECC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09D424E0-D451-4666-922C-6E8D33ED31ED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1E56831-D75A-418A-8CFF-E78559CE375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772EE6FB-36A1-42F0-A3E3-84842C1DF3ED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E946D5EA-7C1C-45CC-A964-FFB5AAEBDF97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2AE29D6-1F6C-481E-B8FB-2AD5AB9F6E7A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E870698D-9DFA-4019-B0D7-B4C96027B31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D5AB8064-D21C-4048-AAFE-50A9E83EFE02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D5BA15E5-5394-4954-86E3-83B00D894977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022EE74-C034-4238-B773-710C1F5C744C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C6C41EC4-F322-45BF-B9E0-D6F8C6685D7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phút</a:t>
                </a:r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D2A38B98-076A-4D29-9BA4-AA3CAD36C081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xmlns="" id="{8ED77657-90CD-4417-80C8-BA2DEF2748DC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9837EB35-3A62-4356-B298-AF28F3214F65}"/>
              </a:ext>
            </a:extLst>
          </p:cNvPr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61F3599-5999-4382-B05E-E06E4A849B53}"/>
              </a:ext>
            </a:extLst>
          </p:cNvPr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1CC1ED8-9657-4EA5-B0CC-794FE10D8146}"/>
              </a:ext>
            </a:extLst>
          </p:cNvPr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47B47CF-D157-4240-A5D2-582F2210E34F}"/>
              </a:ext>
            </a:extLst>
          </p:cNvPr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CDCA037-EFEA-4654-B293-684D33ED756A}"/>
              </a:ext>
            </a:extLst>
          </p:cNvPr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13B8F0C-CE1D-429B-9007-6B8E4AD56272}"/>
              </a:ext>
            </a:extLst>
          </p:cNvPr>
          <p:cNvGrpSpPr/>
          <p:nvPr/>
        </p:nvGrpSpPr>
        <p:grpSpPr>
          <a:xfrm>
            <a:off x="4013719" y="5866888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54B059F0-AEF7-4F17-AE56-5AF6EE5D8AB4}"/>
              </a:ext>
            </a:extLst>
          </p:cNvPr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B1BFE637-5667-4011-9CF8-E3E9CE50B55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326A8CFC-21DF-498E-9C39-1FBCAB6C810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DFEDE3D4-4A2F-42D2-8CFF-FF25D91FC099}"/>
              </a:ext>
            </a:extLst>
          </p:cNvPr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C29EEDEF-0C03-4D71-A77C-9E48437AF02F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F964930-8986-42A0-9749-07C0051FFEFF}"/>
              </a:ext>
            </a:extLst>
          </p:cNvPr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EDF2AA6-944A-4F0C-8C7A-8F4B8BE2E991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87587C-644F-4C06-AEB4-2185BAD90A69}"/>
              </a:ext>
            </a:extLst>
          </p:cNvPr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7ECAC3-3976-4203-9C12-A7DD2934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A289318-2D5C-4153-8258-F66DD4FD6093}"/>
              </a:ext>
            </a:extLst>
          </p:cNvPr>
          <p:cNvCxnSpPr>
            <a:cxnSpLocks/>
          </p:cNvCxnSpPr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4D2CF6C-1FDE-41D0-B8B2-D22445385A43}"/>
              </a:ext>
            </a:extLst>
          </p:cNvPr>
          <p:cNvCxnSpPr>
            <a:cxnSpLocks/>
          </p:cNvCxnSpPr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A4D19DF-F363-45C0-8980-FAC9DF1CF62A}"/>
              </a:ext>
            </a:extLst>
          </p:cNvPr>
          <p:cNvCxnSpPr>
            <a:cxnSpLocks/>
          </p:cNvCxnSpPr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EEDE8BF3-6E84-403C-8613-8148F301B832}"/>
              </a:ext>
            </a:extLst>
          </p:cNvPr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DCF7AC5-58C6-431B-ACCD-398E19CA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5A0A0D7F-1CA0-4160-BFF7-FE662BC1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9458F06C-363F-4976-9D8E-A47992CE8C85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555F4C03-7EFD-47A8-A689-4A3ABAC049A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xmlns="" id="{CB38D7E8-E234-48B4-87C6-DDD60C288494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xmlns="" id="{DD1D5903-F9BD-4631-9F77-1F7092C30FB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A2C7701B-1A39-45DA-9B87-DF51FF7288FC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75044D2D-542E-4CD0-968F-C58F1C7A36F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xmlns="" id="{71FDC667-299B-4EF9-AF58-DC446B583B46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xmlns="" id="{4A2FD8E7-EB7B-45AE-BA01-0F3857B84575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7AE77915-6FF2-4AEA-AA5A-ECF97F6AA9AD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24A7E305-BD36-45D2-91C3-E895B0580E87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xmlns="" id="{797E9CE8-7733-4978-A7AB-A965582B68C2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7CDFB0BB-0001-4774-B8CB-654ED8330C43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15CECAAF-5A8C-439B-9118-89F1BC0EE6DF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xmlns="" id="{EDF76A8A-F104-4E5F-8AC8-120C93F91705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xmlns="" id="{9DBC252B-FF8A-4C0B-A51A-0C4480229ED3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9837EB35-3A62-4356-B298-AF28F3214F65}"/>
              </a:ext>
            </a:extLst>
          </p:cNvPr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61F3599-5999-4382-B05E-E06E4A849B53}"/>
              </a:ext>
            </a:extLst>
          </p:cNvPr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1CC1ED8-9657-4EA5-B0CC-794FE10D8146}"/>
              </a:ext>
            </a:extLst>
          </p:cNvPr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47B47CF-D157-4240-A5D2-582F2210E34F}"/>
              </a:ext>
            </a:extLst>
          </p:cNvPr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CDCA037-EFEA-4654-B293-684D33ED756A}"/>
              </a:ext>
            </a:extLst>
          </p:cNvPr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13B8F0C-CE1D-429B-9007-6B8E4AD56272}"/>
              </a:ext>
            </a:extLst>
          </p:cNvPr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DFEDE3D4-4A2F-42D2-8CFF-FF25D91FC099}"/>
              </a:ext>
            </a:extLst>
          </p:cNvPr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C29EEDEF-0C03-4D71-A77C-9E48437AF02F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F964930-8986-42A0-9749-07C0051FFEFF}"/>
              </a:ext>
            </a:extLst>
          </p:cNvPr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198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68</cp:revision>
  <dcterms:created xsi:type="dcterms:W3CDTF">2021-06-02T01:34:28Z</dcterms:created>
  <dcterms:modified xsi:type="dcterms:W3CDTF">2021-12-07T02:47:37Z</dcterms:modified>
</cp:coreProperties>
</file>