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21" r:id="rId3"/>
    <p:sldId id="322" r:id="rId4"/>
    <p:sldId id="323" r:id="rId5"/>
    <p:sldId id="324" r:id="rId6"/>
    <p:sldId id="325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478590" y="1862982"/>
            <a:ext cx="731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27: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THỰC HÀNH GẤP, CẮT GHÉP, XẾP HÌNH, VẼ ĐOẠN THẲNG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3785">
            <a:off x="3451860" y="1747158"/>
            <a:ext cx="512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KHÁM PHÁ</a:t>
            </a:r>
            <a:endParaRPr lang="en-US" sz="8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 rot="156939">
            <a:off x="3423251" y="3566160"/>
            <a:ext cx="500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504D"/>
                </a:solidFill>
              </a:rPr>
              <a:t>VẼ ĐOẠN THẲNG</a:t>
            </a:r>
            <a:endParaRPr lang="en-US" sz="44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7cm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65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sp>
        <p:nvSpPr>
          <p:cNvPr id="28" name="TextBox 27"/>
          <p:cNvSpPr txBox="1"/>
          <p:nvPr/>
        </p:nvSpPr>
        <p:spPr>
          <a:xfrm rot="322671">
            <a:off x="4700500" y="297086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 rot="21379289">
            <a:off x="5143584" y="416748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 rot="327986">
            <a:off x="10087515" y="3597916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2" name="Freeform 1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3" idx="1"/>
                <a:endCxn id="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  <a:endCxn id="1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1"/>
                <a:endCxn id="1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1" name="TextBox 30"/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vở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7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102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101</cp:revision>
  <dcterms:created xsi:type="dcterms:W3CDTF">2021-06-02T01:34:28Z</dcterms:created>
  <dcterms:modified xsi:type="dcterms:W3CDTF">2021-12-07T02:47:16Z</dcterms:modified>
</cp:coreProperties>
</file>