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77" r:id="rId4"/>
    <p:sldId id="281" r:id="rId5"/>
    <p:sldId id="282" r:id="rId6"/>
    <p:sldId id="279" r:id="rId7"/>
    <p:sldId id="288" r:id="rId8"/>
    <p:sldId id="28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"/>
            <a:ext cx="12192000" cy="680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600" y="990600"/>
            <a:ext cx="492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TIỂU HỌC NGỌC THỤY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259" y="2532390"/>
            <a:ext cx="771249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</a:t>
            </a:r>
          </a:p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TIẾT HỌC TOÁN</a:t>
            </a:r>
            <a:endParaRPr lang="en-US" sz="4800" b="1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363247" y="1670922"/>
            <a:ext cx="7465506" cy="45243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</a:t>
            </a:r>
            <a:r>
              <a:rPr lang="vi-VN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CHỮ </a:t>
            </a:r>
            <a:r>
              <a:rPr lang="vi-VN" sz="48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  <a:endParaRPr lang="en-US" sz="480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4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023" y="1427672"/>
            <a:ext cx="4295954" cy="4002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</a:rPr>
              <a:t>VẬN DỤNG TRẢI NGHIỆM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5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876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226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76</cp:revision>
  <dcterms:created xsi:type="dcterms:W3CDTF">2021-06-02T01:34:28Z</dcterms:created>
  <dcterms:modified xsi:type="dcterms:W3CDTF">2022-06-06T19:12:08Z</dcterms:modified>
</cp:coreProperties>
</file>