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71" r:id="rId4"/>
    <p:sldId id="272" r:id="rId5"/>
    <p:sldId id="273" r:id="rId6"/>
    <p:sldId id="274" r:id="rId7"/>
    <p:sldId id="28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"/>
            <a:ext cx="12192000" cy="680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0600" y="990600"/>
            <a:ext cx="492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TRƯỜNG TIỂU HỌC NGỌC THỤY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6259" y="2532390"/>
            <a:ext cx="771249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</a:t>
            </a:r>
          </a:p>
          <a:p>
            <a:pPr algn="ctr"/>
            <a:r>
              <a:rPr lang="en-US" sz="48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 VỚI TIẾT HỌC TOÁN</a:t>
            </a:r>
            <a:endParaRPr lang="en-US" sz="4800" b="1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97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xmlns="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023" y="1427672"/>
            <a:ext cx="4295954" cy="40026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mtClean="0">
                <a:solidFill>
                  <a:srgbClr val="FF0000"/>
                </a:solidFill>
              </a:rPr>
              <a:t>VẬN DỤNG TRẢI NGHIỆM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132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208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76</cp:revision>
  <dcterms:created xsi:type="dcterms:W3CDTF">2021-06-02T01:34:28Z</dcterms:created>
  <dcterms:modified xsi:type="dcterms:W3CDTF">2022-06-06T19:16:01Z</dcterms:modified>
</cp:coreProperties>
</file>