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9" r:id="rId4"/>
    <p:sldId id="267" r:id="rId5"/>
    <p:sldId id="276" r:id="rId6"/>
    <p:sldId id="268" r:id="rId7"/>
    <p:sldId id="287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"/>
            <a:ext cx="12192000" cy="6802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0600" y="990600"/>
            <a:ext cx="4929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TRƯỜNG TIỂU HỌC NGỌC THỤY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6259" y="2532390"/>
            <a:ext cx="771249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</a:t>
            </a:r>
          </a:p>
          <a:p>
            <a:pPr algn="ctr"/>
            <a:r>
              <a:rPr lang="en-US" sz="48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 VỚI TIẾT HỌC TOÁN</a:t>
            </a:r>
            <a:endParaRPr lang="en-US" sz="4800" b="1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97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xmlns="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xmlns="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xmlns="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xmlns="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xmlns="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xmlns="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xmlns="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8023" y="1427672"/>
            <a:ext cx="4295954" cy="40026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smtClean="0">
                <a:solidFill>
                  <a:srgbClr val="FF0000"/>
                </a:solidFill>
              </a:rPr>
              <a:t>VẬN DỤNG TRẢI NGHIỆM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112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261</Words>
  <Application>Microsoft Office PowerPoint</Application>
  <PresentationFormat>Custom</PresentationFormat>
  <Paragraphs>88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AutoBVT</cp:lastModifiedBy>
  <cp:revision>76</cp:revision>
  <dcterms:created xsi:type="dcterms:W3CDTF">2021-06-02T01:34:28Z</dcterms:created>
  <dcterms:modified xsi:type="dcterms:W3CDTF">2022-06-06T19:18:34Z</dcterms:modified>
</cp:coreProperties>
</file>