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6"/>
  </p:notesMasterIdLst>
  <p:sldIdLst>
    <p:sldId id="2007577095" r:id="rId7"/>
    <p:sldId id="326" r:id="rId8"/>
    <p:sldId id="327" r:id="rId9"/>
    <p:sldId id="257" r:id="rId10"/>
    <p:sldId id="262" r:id="rId11"/>
    <p:sldId id="261" r:id="rId12"/>
    <p:sldId id="264" r:id="rId13"/>
    <p:sldId id="26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2007577092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3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0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39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3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488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18" Type="http://schemas.openxmlformats.org/officeDocument/2006/relationships/image" Target="../media/image1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=""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=""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=""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417</Words>
  <Application>Microsoft Office PowerPoint</Application>
  <PresentationFormat>Custom</PresentationFormat>
  <Paragraphs>50</Paragraphs>
  <Slides>19</Slides>
  <Notes>9</Notes>
  <HiddenSlides>0</HiddenSlides>
  <MMClips>17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11</cp:revision>
  <dcterms:created xsi:type="dcterms:W3CDTF">2021-06-05T04:03:17Z</dcterms:created>
  <dcterms:modified xsi:type="dcterms:W3CDTF">2022-06-06T19:23:53Z</dcterms:modified>
</cp:coreProperties>
</file>