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8" r:id="rId3"/>
  </p:sldMasterIdLst>
  <p:notesMasterIdLst>
    <p:notesMasterId r:id="rId14"/>
  </p:notesMasterIdLst>
  <p:sldIdLst>
    <p:sldId id="269" r:id="rId4"/>
    <p:sldId id="256" r:id="rId5"/>
    <p:sldId id="270" r:id="rId6"/>
    <p:sldId id="271" r:id="rId7"/>
    <p:sldId id="272" r:id="rId8"/>
    <p:sldId id="265" r:id="rId9"/>
    <p:sldId id="261" r:id="rId10"/>
    <p:sldId id="278" r:id="rId11"/>
    <p:sldId id="27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0C0-D7FD-488A-9DD9-7B5B0BB1498C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44A5-9FD5-4158-9034-AA72DE75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50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91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1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0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3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8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2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5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25-Nov-21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42515" y="456565"/>
            <a:ext cx="943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1737" y="2043404"/>
            <a:ext cx="6074229" cy="2013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Mẫu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mã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/>
              </a:rPr>
              <a:t>Chất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lượng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phẩm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sắt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biển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032" y="4093235"/>
            <a:ext cx="564289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Xình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xịch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hàng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không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bộ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749" y="4052283"/>
            <a:ext cx="530145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Ô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tô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Xe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máy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318263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D4C6C6-A3D7-4E80-8E23-60CBB2210C1E}"/>
              </a:ext>
            </a:extLst>
          </p:cNvPr>
          <p:cNvSpPr txBox="1"/>
          <p:nvPr/>
        </p:nvSpPr>
        <p:spPr>
          <a:xfrm>
            <a:off x="4086225" y="3267075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4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15: </a:t>
            </a:r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Ôn</a:t>
            </a:r>
            <a:r>
              <a:rPr kumimoji="0" lang="en-US" sz="4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chủ</a:t>
            </a:r>
            <a:r>
              <a:rPr kumimoji="0" lang="en-US" sz="4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đề</a:t>
            </a:r>
            <a:r>
              <a:rPr kumimoji="0" lang="en-US" sz="4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cộng</a:t>
            </a:r>
            <a:r>
              <a:rPr kumimoji="0" lang="en-US" sz="44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đồng</a:t>
            </a:r>
            <a:r>
              <a:rPr kumimoji="0" lang="en-US" sz="44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địa</a:t>
            </a:r>
            <a:r>
              <a:rPr kumimoji="0" lang="en-US" sz="4400" b="1" i="0" u="none" strike="noStrike" kern="120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phương</a:t>
            </a:r>
            <a:endParaRPr kumimoji="0" lang="en-US" sz="44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5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F606E-C15D-4DF9-9D25-7078B277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EBF32A-0EFE-40BC-BEA2-DDD47549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228599" y="161925"/>
            <a:ext cx="373380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50DC78-2EA3-46C9-8E7B-8B8B38F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1419225"/>
            <a:ext cx="921067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BDD3C16-7648-47A1-A31A-959A3B0702A9}"/>
              </a:ext>
            </a:extLst>
          </p:cNvPr>
          <p:cNvSpPr/>
          <p:nvPr/>
        </p:nvSpPr>
        <p:spPr>
          <a:xfrm>
            <a:off x="2286000" y="2857500"/>
            <a:ext cx="1333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Siêu</a:t>
            </a:r>
            <a:r>
              <a:rPr lang="en-US" sz="2200" b="1" dirty="0"/>
              <a:t> </a:t>
            </a:r>
            <a:r>
              <a:rPr lang="en-US" sz="2200" b="1" dirty="0" err="1"/>
              <a:t>thị</a:t>
            </a:r>
            <a:endParaRPr lang="en-US" sz="2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51844CD-A0C4-4CE1-8AAA-FF86022E8841}"/>
              </a:ext>
            </a:extLst>
          </p:cNvPr>
          <p:cNvSpPr/>
          <p:nvPr/>
        </p:nvSpPr>
        <p:spPr>
          <a:xfrm>
            <a:off x="9591675" y="2428875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Thịt</a:t>
            </a:r>
            <a:endParaRPr lang="en-US" sz="2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1DFF8CD-6D7B-473B-BAE3-62CD168023C7}"/>
              </a:ext>
            </a:extLst>
          </p:cNvPr>
          <p:cNvSpPr/>
          <p:nvPr/>
        </p:nvSpPr>
        <p:spPr>
          <a:xfrm>
            <a:off x="9591675" y="3652837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Tủ</a:t>
            </a:r>
            <a:r>
              <a:rPr lang="en-US" sz="2200" b="1" dirty="0"/>
              <a:t> </a:t>
            </a:r>
            <a:r>
              <a:rPr lang="en-US" sz="2200" b="1" dirty="0" err="1"/>
              <a:t>lạnh</a:t>
            </a:r>
            <a:endParaRPr lang="en-US" sz="2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6B62E1A-46FB-43FC-87A4-49FE58DA9AED}"/>
              </a:ext>
            </a:extLst>
          </p:cNvPr>
          <p:cNvSpPr/>
          <p:nvPr/>
        </p:nvSpPr>
        <p:spPr>
          <a:xfrm>
            <a:off x="9591674" y="4972049"/>
            <a:ext cx="12287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Quần</a:t>
            </a:r>
            <a:r>
              <a:rPr lang="en-US" sz="2200" b="1" dirty="0"/>
              <a:t> </a:t>
            </a:r>
            <a:r>
              <a:rPr lang="en-US" sz="2200" b="1" dirty="0" err="1"/>
              <a:t>áo</a:t>
            </a:r>
            <a:endParaRPr lang="en-US" sz="2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C0D8E4F-02DC-4A1E-B294-FF3AE65FA1B8}"/>
              </a:ext>
            </a:extLst>
          </p:cNvPr>
          <p:cNvSpPr/>
          <p:nvPr/>
        </p:nvSpPr>
        <p:spPr>
          <a:xfrm>
            <a:off x="2066925" y="4886325"/>
            <a:ext cx="1552575" cy="514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Chất</a:t>
            </a:r>
            <a:r>
              <a:rPr lang="en-US" sz="2200" b="1" dirty="0"/>
              <a:t> </a:t>
            </a:r>
            <a:r>
              <a:rPr lang="en-US" sz="2200" b="1" dirty="0" err="1"/>
              <a:t>lượng</a:t>
            </a:r>
            <a:r>
              <a:rPr lang="en-US" sz="2200" b="1" dirty="0"/>
              <a:t> </a:t>
            </a:r>
            <a:r>
              <a:rPr lang="en-US" sz="2200" b="1" dirty="0" err="1"/>
              <a:t>tốt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829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1C4CD-EB30-4278-8699-0987BBA7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7FBDC-D67D-49DC-92BD-D38065B8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228599" y="161925"/>
            <a:ext cx="992124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2FA510-1C7D-4AE3-ABD7-FF411074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585912"/>
            <a:ext cx="8300719" cy="39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185</Words>
  <Application>Microsoft Office PowerPoint</Application>
  <PresentationFormat>Widescreen</PresentationFormat>
  <Paragraphs>43</Paragraphs>
  <Slides>10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Microsoft YaHei</vt:lpstr>
      <vt:lpstr>Aharoni</vt:lpstr>
      <vt:lpstr>Arial</vt:lpstr>
      <vt:lpstr>Calibri</vt:lpstr>
      <vt:lpstr>Calibri Light</vt:lpstr>
      <vt:lpstr>iCiel Mijas</vt:lpstr>
      <vt:lpstr>Times New Roman</vt:lpstr>
      <vt:lpstr>字魂59号-创粗黑</vt:lpstr>
      <vt:lpstr>等线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HongHa</cp:lastModifiedBy>
  <cp:revision>6</cp:revision>
  <dcterms:created xsi:type="dcterms:W3CDTF">2021-06-07T03:46:19Z</dcterms:created>
  <dcterms:modified xsi:type="dcterms:W3CDTF">2021-11-25T03:29:40Z</dcterms:modified>
</cp:coreProperties>
</file>