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  <p:sldMasterId id="2147483710" r:id="rId4"/>
    <p:sldMasterId id="2147483712" r:id="rId5"/>
  </p:sldMasterIdLst>
  <p:notesMasterIdLst>
    <p:notesMasterId r:id="rId14"/>
  </p:notesMasterIdLst>
  <p:sldIdLst>
    <p:sldId id="328" r:id="rId6"/>
    <p:sldId id="279" r:id="rId7"/>
    <p:sldId id="280" r:id="rId8"/>
    <p:sldId id="329" r:id="rId9"/>
    <p:sldId id="330" r:id="rId10"/>
    <p:sldId id="327" r:id="rId11"/>
    <p:sldId id="281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1495D-0F10-459F-B6AC-8C373AA8AC75}" v="1638" dt="2021-05-27T05:54:58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50" d="100"/>
          <a:sy n="50" d="100"/>
        </p:scale>
        <p:origin x="-150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F51B1-B992-43B1-8561-3600A6EDFDC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2EE79-6501-4AFD-9484-9DAD01E39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6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6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5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4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4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28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8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501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337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77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656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010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69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41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09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037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230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85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051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085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2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09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12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38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9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3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48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00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54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28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37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2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0731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3173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850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903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190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500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591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716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996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659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645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918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0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2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1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7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388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4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61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3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8" y="0"/>
            <a:ext cx="1225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viết chữ n thường và hoa giúp viết chữ đẹp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12" y="968542"/>
            <a:ext cx="551497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8474" y="1203363"/>
            <a:ext cx="46530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</a:rPr>
              <a:t>1. Chữ N hoa cỡ vừa cao bao nhiêu ô li, rộng bao nhiêu ô li?</a:t>
            </a:r>
          </a:p>
          <a:p>
            <a:pPr algn="just"/>
            <a:endParaRPr lang="en-US" sz="3200" b="1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n-US" sz="3200" b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2. Chữ N hoa gồm mấy nét, là những nét nào?</a:t>
            </a:r>
          </a:p>
          <a:p>
            <a:pPr algn="just"/>
            <a:endParaRPr lang="en-US" sz="3200" b="1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just"/>
            <a:r>
              <a:rPr lang="en-US" sz="3200" b="1" smtClean="0">
                <a:solidFill>
                  <a:srgbClr val="0070C0"/>
                </a:solidFill>
              </a:rPr>
              <a:t>3. Trong chữ N hoa có nét nào giống chữ hoa các em đã học?</a:t>
            </a:r>
            <a:endParaRPr lang="en-US" sz="32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5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t="20612" r="8508" b="22059"/>
          <a:stretch/>
        </p:blipFill>
        <p:spPr bwMode="auto">
          <a:xfrm>
            <a:off x="3333750" y="781049"/>
            <a:ext cx="5676900" cy="559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81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N">
            <a:hlinkClick r:id="" action="ppaction://media"/>
            <a:extLst>
              <a:ext uri="{FF2B5EF4-FFF2-40B4-BE49-F238E27FC236}">
                <a16:creationId xmlns="" xmlns:a16="http://schemas.microsoft.com/office/drawing/2014/main" id="{395FD898-973F-4A82-A810-B8B1A8973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3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3402" b="54879"/>
          <a:stretch/>
        </p:blipFill>
        <p:spPr bwMode="auto">
          <a:xfrm>
            <a:off x="637320" y="2306889"/>
            <a:ext cx="10155007" cy="2698248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841675" y="2883061"/>
            <a:ext cx="962442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r>
              <a:rPr kumimoji="0" lang="en-US" altLang="en-US" sz="6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lời</a:t>
            </a:r>
            <a:r>
              <a:rPr kumimoji="0" lang="en-US" altLang="en-US" sz="6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hay, </a:t>
            </a:r>
            <a:r>
              <a:rPr kumimoji="0" lang="en-US" alt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6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6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tốt.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5110" y="365125"/>
            <a:ext cx="2976555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lang="en-US" sz="3200" smtClean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 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ứng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19756" y="2636043"/>
            <a:ext cx="5641496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THANK YOU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78</Words>
  <Application>Microsoft Office PowerPoint</Application>
  <PresentationFormat>Custom</PresentationFormat>
  <Paragraphs>13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2_Office Theme</vt:lpstr>
      <vt:lpstr>2_Office 主题​​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AutoBVT</cp:lastModifiedBy>
  <cp:revision>22</cp:revision>
  <dcterms:created xsi:type="dcterms:W3CDTF">2021-05-27T03:43:25Z</dcterms:created>
  <dcterms:modified xsi:type="dcterms:W3CDTF">2022-06-06T18:42:32Z</dcterms:modified>
</cp:coreProperties>
</file>