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5" r:id="rId2"/>
    <p:sldMasterId id="2147483700" r:id="rId3"/>
  </p:sldMasterIdLst>
  <p:notesMasterIdLst>
    <p:notesMasterId r:id="rId8"/>
  </p:notesMasterIdLst>
  <p:sldIdLst>
    <p:sldId id="521" r:id="rId4"/>
    <p:sldId id="483" r:id="rId5"/>
    <p:sldId id="267" r:id="rId6"/>
    <p:sldId id="4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3804486" y="2916030"/>
            <a:ext cx="4819700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4919606" y="2121135"/>
            <a:ext cx="2103476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4254871" y="3649929"/>
            <a:ext cx="4386124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7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89232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35659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5598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8378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09674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55016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1896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30098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12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4055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01172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882533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326007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8" r:id="rId12"/>
    <p:sldLayoutId id="2147483679" r:id="rId13"/>
    <p:sldLayoutId id="2147483680" r:id="rId14"/>
    <p:sldLayoutId id="2147483681" r:id="rId15"/>
    <p:sldLayoutId id="2147483683" r:id="rId16"/>
    <p:sldLayoutId id="2147483684" r:id="rId17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936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8" r:id="rId12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Mẹ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45" name="14">
            <a:extLst>
              <a:ext uri="{FF2B5EF4-FFF2-40B4-BE49-F238E27FC236}">
                <a16:creationId xmlns:a16="http://schemas.microsoft.com/office/drawing/2014/main" id="{C31A4F60-4725-422C-8001-34F08437E5D6}"/>
              </a:ext>
            </a:extLst>
          </p:cNvPr>
          <p:cNvGrpSpPr/>
          <p:nvPr/>
        </p:nvGrpSpPr>
        <p:grpSpPr>
          <a:xfrm>
            <a:off x="3569504" y="1412875"/>
            <a:ext cx="4838100" cy="2016125"/>
            <a:chOff x="2118480" y="1316166"/>
            <a:chExt cx="1623863" cy="1512168"/>
          </a:xfrm>
        </p:grpSpPr>
        <p:sp>
          <p:nvSpPr>
            <p:cNvPr id="46" name="15">
              <a:extLst>
                <a:ext uri="{FF2B5EF4-FFF2-40B4-BE49-F238E27FC236}">
                  <a16:creationId xmlns:a16="http://schemas.microsoft.com/office/drawing/2014/main" id="{F6B05650-437F-4B5C-865F-8CC1D60FC64C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47" name="TextBox 67">
              <a:extLst>
                <a:ext uri="{FF2B5EF4-FFF2-40B4-BE49-F238E27FC236}">
                  <a16:creationId xmlns:a16="http://schemas.microsoft.com/office/drawing/2014/main" id="{49A7C333-A5CB-4328-BD84-3EF2760F4B21}"/>
                </a:ext>
              </a:extLst>
            </p:cNvPr>
            <p:cNvSpPr txBox="1"/>
            <p:nvPr/>
          </p:nvSpPr>
          <p:spPr>
            <a:xfrm>
              <a:off x="2364017" y="1556684"/>
              <a:ext cx="1378326" cy="991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Microsoft YaHei" panose="020B0503020204020204" charset="-122"/>
                  <a:cs typeface="Times New Roman" pitchFamily="18" charset="0"/>
                </a:rPr>
                <a:t>  4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Microsoft YaHei" panose="020B0503020204020204" charset="-122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6740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35172-DF7F-45FC-84E6-E7F4B4CA65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73038"/>
            <a:ext cx="12192000" cy="72072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Dựa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vào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câu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hỏi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gợi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ý,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đoán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từng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ea typeface="Arial-Rounded" panose="020B0604020202020204" pitchFamily="34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ea typeface="Arial-Rounded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A33BCFB-D822-488A-8BAD-E8A5D0DDF61B}"/>
              </a:ext>
            </a:extLst>
          </p:cNvPr>
          <p:cNvSpPr txBox="1">
            <a:spLocks/>
          </p:cNvSpPr>
          <p:nvPr/>
        </p:nvSpPr>
        <p:spPr>
          <a:xfrm>
            <a:off x="-1" y="173738"/>
            <a:ext cx="12192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/>
          <a:srcRect l="17670" t="14801" r="15663" b="25129"/>
          <a:stretch/>
        </p:blipFill>
        <p:spPr>
          <a:xfrm>
            <a:off x="3172436" y="959315"/>
            <a:ext cx="5825790" cy="2950075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909390"/>
            <a:ext cx="5724939" cy="2796209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F867942D-7CAB-4C45-90E4-2D6DC4EB8B88}"/>
              </a:ext>
            </a:extLst>
          </p:cNvPr>
          <p:cNvSpPr/>
          <p:nvPr/>
        </p:nvSpPr>
        <p:spPr>
          <a:xfrm>
            <a:off x="104775" y="941147"/>
            <a:ext cx="2797914" cy="2072721"/>
          </a:xfrm>
          <a:prstGeom prst="cloudCallout">
            <a:avLst>
              <a:gd name="adj1" fmla="val 63884"/>
              <a:gd name="adj2" fmla="val 4157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bị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mắng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bỏ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đi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9" name="Thought Bubble: Cloud 18">
            <a:extLst>
              <a:ext uri="{FF2B5EF4-FFF2-40B4-BE49-F238E27FC236}">
                <a16:creationId xmlns:a16="http://schemas.microsoft.com/office/drawing/2014/main" id="{7D4F59BD-86A9-49AE-9C2C-73EDA323AE75}"/>
              </a:ext>
            </a:extLst>
          </p:cNvPr>
          <p:cNvSpPr/>
          <p:nvPr/>
        </p:nvSpPr>
        <p:spPr>
          <a:xfrm>
            <a:off x="9124338" y="257103"/>
            <a:ext cx="3067661" cy="2445489"/>
          </a:xfrm>
          <a:prstGeom prst="cloudCallout">
            <a:avLst>
              <a:gd name="adj1" fmla="val -55676"/>
              <a:gd name="adj2" fmla="val 510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quay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ôm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lóc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0" name="Thought Bubble: Cloud 19">
            <a:extLst>
              <a:ext uri="{FF2B5EF4-FFF2-40B4-BE49-F238E27FC236}">
                <a16:creationId xmlns:a16="http://schemas.microsoft.com/office/drawing/2014/main" id="{747164D3-41AF-4873-AC1F-4DEE861A4DF2}"/>
              </a:ext>
            </a:extLst>
          </p:cNvPr>
          <p:cNvSpPr/>
          <p:nvPr/>
        </p:nvSpPr>
        <p:spPr>
          <a:xfrm>
            <a:off x="104775" y="3186977"/>
            <a:ext cx="3067661" cy="2796362"/>
          </a:xfrm>
          <a:prstGeom prst="cloudCallout">
            <a:avLst>
              <a:gd name="adj1" fmla="val 52539"/>
              <a:gd name="adj2" fmla="val 32436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lấy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quả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21" name="Thought Bubble: Cloud 20">
            <a:extLst>
              <a:ext uri="{FF2B5EF4-FFF2-40B4-BE49-F238E27FC236}">
                <a16:creationId xmlns:a16="http://schemas.microsoft.com/office/drawing/2014/main" id="{A821495F-E21A-415F-8896-AA8DD15E8D23}"/>
              </a:ext>
            </a:extLst>
          </p:cNvPr>
          <p:cNvSpPr/>
          <p:nvPr/>
        </p:nvSpPr>
        <p:spPr>
          <a:xfrm>
            <a:off x="9124339" y="2909240"/>
            <a:ext cx="3067661" cy="2796362"/>
          </a:xfrm>
          <a:prstGeom prst="cloudCallout">
            <a:avLst>
              <a:gd name="adj1" fmla="val -55501"/>
              <a:gd name="adj2" fmla="val 33177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Cậu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nhìn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lên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tán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suy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39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CC8F3F-F679-497C-88AF-CD43454C89E4}"/>
              </a:ext>
            </a:extLst>
          </p:cNvPr>
          <p:cNvSpPr txBox="1"/>
          <p:nvPr/>
        </p:nvSpPr>
        <p:spPr>
          <a:xfrm>
            <a:off x="526977" y="512128"/>
            <a:ext cx="10781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1-2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9024" t="28916" r="15663" b="25129"/>
          <a:stretch/>
        </p:blipFill>
        <p:spPr>
          <a:xfrm>
            <a:off x="3288226" y="1096903"/>
            <a:ext cx="4861861" cy="2613706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19008" t="23080" r="16109" b="25129"/>
          <a:stretch/>
        </p:blipFill>
        <p:spPr>
          <a:xfrm>
            <a:off x="3273286" y="3710609"/>
            <a:ext cx="4876801" cy="275645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825</TotalTime>
  <Words>88</Words>
  <Application>Microsoft Office PowerPoint</Application>
  <PresentationFormat>Widescreen</PresentationFormat>
  <Paragraphs>11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Nunito</vt:lpstr>
      <vt:lpstr>Roboto</vt:lpstr>
      <vt:lpstr>Roboto Condensed Light</vt:lpstr>
      <vt:lpstr>Times New Roman</vt:lpstr>
      <vt:lpstr>Volicy Bulletin Board Thesis by Slidesgo</vt:lpstr>
      <vt:lpstr>6_Office Theme</vt:lpstr>
      <vt:lpstr>2_Office Theme</vt:lpstr>
      <vt:lpstr>PowerPoint Presentation</vt:lpstr>
      <vt:lpstr>1. Dựa vào câu hỏi gợi ý, đoán nội dung của từng tranh: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</cp:lastModifiedBy>
  <cp:revision>62</cp:revision>
  <dcterms:created xsi:type="dcterms:W3CDTF">2021-06-19T10:18:58Z</dcterms:created>
  <dcterms:modified xsi:type="dcterms:W3CDTF">2024-12-05T02:38:34Z</dcterms:modified>
</cp:coreProperties>
</file>