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  <p:sldMasterId id="2147483710" r:id="rId4"/>
    <p:sldMasterId id="2147483712" r:id="rId5"/>
    <p:sldMasterId id="2147483736" r:id="rId6"/>
  </p:sldMasterIdLst>
  <p:notesMasterIdLst>
    <p:notesMasterId r:id="rId17"/>
  </p:notesMasterIdLst>
  <p:sldIdLst>
    <p:sldId id="330" r:id="rId7"/>
    <p:sldId id="285" r:id="rId8"/>
    <p:sldId id="286" r:id="rId9"/>
    <p:sldId id="312" r:id="rId10"/>
    <p:sldId id="313" r:id="rId11"/>
    <p:sldId id="314" r:id="rId12"/>
    <p:sldId id="315" r:id="rId13"/>
    <p:sldId id="316" r:id="rId14"/>
    <p:sldId id="329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1495D-0F10-459F-B6AC-8C373AA8AC75}" v="1638" dt="2021-05-27T05:54:58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1B1-B992-43B1-8561-3600A6EDFDC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EE79-6501-4AFD-9484-9DAD01E3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04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3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28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4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501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33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7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656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010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69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41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9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037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30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085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05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085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2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9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2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8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0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54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28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37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8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731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173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5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903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190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500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591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716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996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659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6451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88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8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0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724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17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1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0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0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4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4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3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0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1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388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61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18" Type="http://schemas.openxmlformats.org/officeDocument/2006/relationships/slide" Target="slide6.xml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19.GIF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openxmlformats.org/officeDocument/2006/relationships/image" Target="../media/image17.GIF"/><Relationship Id="rId19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8" y="0"/>
            <a:ext cx="12251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2158" y="2803358"/>
            <a:ext cx="498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 – TRẢI NGHIỆM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786" y="1143191"/>
            <a:ext cx="6296591" cy="4481853"/>
          </a:xfrm>
          <a:prstGeom prst="rect">
            <a:avLst/>
          </a:prstGeom>
        </p:spPr>
      </p:pic>
      <p:pic>
        <p:nvPicPr>
          <p:cNvPr id="8" name="1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68" y="1107045"/>
            <a:ext cx="3324225" cy="2385060"/>
          </a:xfrm>
          <a:prstGeom prst="rect">
            <a:avLst/>
          </a:prstGeom>
        </p:spPr>
      </p:pic>
      <p:pic>
        <p:nvPicPr>
          <p:cNvPr id="10" name="2a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1133475"/>
            <a:ext cx="3205480" cy="2384425"/>
          </a:xfrm>
          <a:prstGeom prst="rect">
            <a:avLst/>
          </a:prstGeom>
        </p:spPr>
      </p:pic>
      <p:pic>
        <p:nvPicPr>
          <p:cNvPr id="12" name="3a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90" y="3371836"/>
            <a:ext cx="3320324" cy="2303794"/>
          </a:xfrm>
          <a:prstGeom prst="rect">
            <a:avLst/>
          </a:prstGeom>
        </p:spPr>
      </p:pic>
      <p:pic>
        <p:nvPicPr>
          <p:cNvPr id="14" name="4a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27" y="3364765"/>
            <a:ext cx="3173730" cy="234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8606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952" y="2844225"/>
            <a:ext cx="750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837" y="1195492"/>
            <a:ext cx="7508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1837" y="2838055"/>
            <a:ext cx="9951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911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96471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693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4.Vì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2734657"/>
            <a:ext cx="9602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823F-6D5E-4870-8892-C6F5ED28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267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A6B727E-17AD-4D45-857C-F422ED0CF9A3}"/>
              </a:ext>
            </a:extLst>
          </p:cNvPr>
          <p:cNvSpPr/>
          <p:nvPr/>
        </p:nvSpPr>
        <p:spPr>
          <a:xfrm>
            <a:off x="1486785" y="1962830"/>
            <a:ext cx="9660186" cy="41041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5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186</Words>
  <Application>Microsoft Office PowerPoint</Application>
  <PresentationFormat>Widescreen</PresentationFormat>
  <Paragraphs>18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黑体</vt:lpstr>
      <vt:lpstr>Times New Roman</vt:lpstr>
      <vt:lpstr>2_Office Theme</vt:lpstr>
      <vt:lpstr>2_Office 主题​​</vt:lpstr>
      <vt:lpstr>3_Office Theme</vt:lpstr>
      <vt:lpstr>4_Office Theme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học được gì qua câu chuyện trên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23</cp:revision>
  <dcterms:created xsi:type="dcterms:W3CDTF">2021-05-27T03:43:25Z</dcterms:created>
  <dcterms:modified xsi:type="dcterms:W3CDTF">2024-12-05T02:04:14Z</dcterms:modified>
</cp:coreProperties>
</file>