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9"/>
  </p:notesMasterIdLst>
  <p:sldIdLst>
    <p:sldId id="556" r:id="rId5"/>
    <p:sldId id="557" r:id="rId6"/>
    <p:sldId id="558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C1AC8E5-7845-493E-9E81-705F8DEE7CD4}"/>
              </a:ext>
            </a:extLst>
          </p:cNvPr>
          <p:cNvSpPr/>
          <p:nvPr/>
        </p:nvSpPr>
        <p:spPr>
          <a:xfrm>
            <a:off x="945846" y="3944203"/>
            <a:ext cx="11246152" cy="655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F01101-A758-4B75-B74E-8B6EE236BD09}"/>
              </a:ext>
            </a:extLst>
          </p:cNvPr>
          <p:cNvSpPr/>
          <p:nvPr/>
        </p:nvSpPr>
        <p:spPr>
          <a:xfrm>
            <a:off x="945845" y="4816930"/>
            <a:ext cx="11246153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”, “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E4830BD-C189-4B15-BC18-FFBE3327FD2F}"/>
              </a:ext>
            </a:extLst>
          </p:cNvPr>
          <p:cNvSpPr/>
          <p:nvPr/>
        </p:nvSpPr>
        <p:spPr>
          <a:xfrm>
            <a:off x="945845" y="5746349"/>
            <a:ext cx="11246154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050" t="15102" r="14920" b="37742"/>
          <a:stretch/>
        </p:blipFill>
        <p:spPr>
          <a:xfrm>
            <a:off x="45941" y="-3"/>
            <a:ext cx="12146059" cy="3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5" y="485147"/>
            <a:ext cx="1058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982639" y="1796517"/>
            <a:ext cx="1041324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41807" y="3095774"/>
            <a:ext cx="833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kể về ai trong gia đình?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tình cảm thế nào với người đó? Vì sao?</a:t>
            </a:r>
          </a:p>
        </p:txBody>
      </p:sp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139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Microsoft YaHei</vt:lpstr>
      <vt:lpstr>Arial</vt:lpstr>
      <vt:lpstr>Arial-Rounded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94</cp:revision>
  <dcterms:created xsi:type="dcterms:W3CDTF">2021-06-24T12:42:07Z</dcterms:created>
  <dcterms:modified xsi:type="dcterms:W3CDTF">2022-06-06T15:03:41Z</dcterms:modified>
</cp:coreProperties>
</file>