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24" r:id="rId5"/>
    <p:sldMasterId id="2147483748" r:id="rId6"/>
    <p:sldMasterId id="2147483760" r:id="rId7"/>
  </p:sldMasterIdLst>
  <p:notesMasterIdLst>
    <p:notesMasterId r:id="rId17"/>
  </p:notesMasterIdLst>
  <p:sldIdLst>
    <p:sldId id="262" r:id="rId8"/>
    <p:sldId id="493" r:id="rId9"/>
    <p:sldId id="474" r:id="rId10"/>
    <p:sldId id="285" r:id="rId11"/>
    <p:sldId id="286" r:id="rId12"/>
    <p:sldId id="328" r:id="rId13"/>
    <p:sldId id="491" r:id="rId14"/>
    <p:sldId id="48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5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8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9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4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3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6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18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91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1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2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10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5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6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82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2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53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71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7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11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4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4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8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9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46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87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18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3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0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6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3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29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86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8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631" y="2210521"/>
            <a:ext cx="8122445" cy="1647495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521" y="2373360"/>
            <a:ext cx="8642958" cy="1647495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LUYỆN TẬP</a:t>
            </a:r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MRVT VỀ GIA ĐÌNH, TỪ CHỈ ĐẶC ĐIỂM; CÂU NÊU ĐẶC ĐIỂM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17059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2570B7-C619-4061-BA21-E5DF90B6F2A5}"/>
              </a:ext>
            </a:extLst>
          </p:cNvPr>
          <p:cNvSpPr txBox="1"/>
          <p:nvPr/>
        </p:nvSpPr>
        <p:spPr>
          <a:xfrm>
            <a:off x="579523" y="594588"/>
            <a:ext cx="1048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669F5-B6DE-40ED-9066-D11A6E89BF27}"/>
              </a:ext>
            </a:extLst>
          </p:cNvPr>
          <p:cNvSpPr txBox="1"/>
          <p:nvPr/>
        </p:nvSpPr>
        <p:spPr>
          <a:xfrm>
            <a:off x="1071159" y="2207530"/>
            <a:ext cx="9257684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180CD-EF8C-4E85-B3BA-465EC7BDA245}"/>
              </a:ext>
            </a:extLst>
          </p:cNvPr>
          <p:cNvSpPr txBox="1"/>
          <p:nvPr/>
        </p:nvSpPr>
        <p:spPr>
          <a:xfrm>
            <a:off x="1520575" y="1302474"/>
            <a:ext cx="691450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DFB37-5629-4A94-BF62-15D0750F4AA7}"/>
              </a:ext>
            </a:extLst>
          </p:cNvPr>
          <p:cNvSpPr/>
          <p:nvPr/>
        </p:nvSpPr>
        <p:spPr>
          <a:xfrm>
            <a:off x="5508442" y="2463862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7C5950-F66F-4223-8CD8-FF14663E0FA8}"/>
              </a:ext>
            </a:extLst>
          </p:cNvPr>
          <p:cNvSpPr/>
          <p:nvPr/>
        </p:nvSpPr>
        <p:spPr>
          <a:xfrm>
            <a:off x="6195317" y="3226019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570AA-FC17-402A-A655-8A28FEC42423}"/>
              </a:ext>
            </a:extLst>
          </p:cNvPr>
          <p:cNvSpPr/>
          <p:nvPr/>
        </p:nvSpPr>
        <p:spPr>
          <a:xfrm>
            <a:off x="7554711" y="4095741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B6B208-1EA1-424B-8079-672C04EF352E}"/>
              </a:ext>
            </a:extLst>
          </p:cNvPr>
          <p:cNvSpPr/>
          <p:nvPr/>
        </p:nvSpPr>
        <p:spPr>
          <a:xfrm>
            <a:off x="7211273" y="4906805"/>
            <a:ext cx="686875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F5B1C-F02E-4195-9FCB-F1D62E3A3B27}"/>
              </a:ext>
            </a:extLst>
          </p:cNvPr>
          <p:cNvSpPr/>
          <p:nvPr/>
        </p:nvSpPr>
        <p:spPr>
          <a:xfrm>
            <a:off x="5508442" y="2438400"/>
            <a:ext cx="822114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63EA4-8E40-4AB5-B4BA-7A29B7BA281C}"/>
              </a:ext>
            </a:extLst>
          </p:cNvPr>
          <p:cNvSpPr/>
          <p:nvPr/>
        </p:nvSpPr>
        <p:spPr>
          <a:xfrm>
            <a:off x="6199173" y="3112586"/>
            <a:ext cx="822114" cy="5841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69633D-58D7-4503-87A6-D555FA2DC4D2}"/>
              </a:ext>
            </a:extLst>
          </p:cNvPr>
          <p:cNvSpPr/>
          <p:nvPr/>
        </p:nvSpPr>
        <p:spPr>
          <a:xfrm>
            <a:off x="7438440" y="4060031"/>
            <a:ext cx="1977703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91D21-D417-4F34-8D43-BDABBD9E235E}"/>
              </a:ext>
            </a:extLst>
          </p:cNvPr>
          <p:cNvSpPr/>
          <p:nvPr/>
        </p:nvSpPr>
        <p:spPr>
          <a:xfrm>
            <a:off x="7178616" y="4884433"/>
            <a:ext cx="1595269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1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2570B7-C619-4061-BA21-E5DF90B6F2A5}"/>
              </a:ext>
            </a:extLst>
          </p:cNvPr>
          <p:cNvSpPr txBox="1"/>
          <p:nvPr/>
        </p:nvSpPr>
        <p:spPr>
          <a:xfrm>
            <a:off x="579523" y="594588"/>
            <a:ext cx="10487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669F5-B6DE-40ED-9066-D11A6E89BF27}"/>
              </a:ext>
            </a:extLst>
          </p:cNvPr>
          <p:cNvSpPr txBox="1"/>
          <p:nvPr/>
        </p:nvSpPr>
        <p:spPr>
          <a:xfrm>
            <a:off x="478971" y="2207530"/>
            <a:ext cx="11092543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180CD-EF8C-4E85-B3BA-465EC7BDA245}"/>
              </a:ext>
            </a:extLst>
          </p:cNvPr>
          <p:cNvSpPr txBox="1"/>
          <p:nvPr/>
        </p:nvSpPr>
        <p:spPr>
          <a:xfrm>
            <a:off x="1520575" y="1302474"/>
            <a:ext cx="6914508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DFB37-5629-4A94-BF62-15D0750F4AA7}"/>
              </a:ext>
            </a:extLst>
          </p:cNvPr>
          <p:cNvSpPr/>
          <p:nvPr/>
        </p:nvSpPr>
        <p:spPr>
          <a:xfrm>
            <a:off x="9120614" y="3279425"/>
            <a:ext cx="1284244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5117AD-D247-48E4-AE44-4EA50C375AE8}"/>
              </a:ext>
            </a:extLst>
          </p:cNvPr>
          <p:cNvSpPr/>
          <p:nvPr/>
        </p:nvSpPr>
        <p:spPr>
          <a:xfrm>
            <a:off x="3377634" y="2463862"/>
            <a:ext cx="1343671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E0AE30-5722-4FDC-BB4E-6646F055A9EB}"/>
              </a:ext>
            </a:extLst>
          </p:cNvPr>
          <p:cNvSpPr/>
          <p:nvPr/>
        </p:nvSpPr>
        <p:spPr>
          <a:xfrm>
            <a:off x="2554718" y="4106739"/>
            <a:ext cx="1284244" cy="451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491D21-D417-4F34-8D43-BDABBD9E235E}"/>
              </a:ext>
            </a:extLst>
          </p:cNvPr>
          <p:cNvSpPr/>
          <p:nvPr/>
        </p:nvSpPr>
        <p:spPr>
          <a:xfrm>
            <a:off x="9120614" y="3241003"/>
            <a:ext cx="1467735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FD2712-FB81-47AA-9098-81815D4F4CE3}"/>
              </a:ext>
            </a:extLst>
          </p:cNvPr>
          <p:cNvSpPr/>
          <p:nvPr/>
        </p:nvSpPr>
        <p:spPr>
          <a:xfrm>
            <a:off x="2418401" y="4079203"/>
            <a:ext cx="1710853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69633D-58D7-4503-87A6-D555FA2DC4D2}"/>
              </a:ext>
            </a:extLst>
          </p:cNvPr>
          <p:cNvSpPr/>
          <p:nvPr/>
        </p:nvSpPr>
        <p:spPr>
          <a:xfrm>
            <a:off x="3218594" y="2436621"/>
            <a:ext cx="1850482" cy="4899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8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B3B21-3441-443B-90DD-08C8930A141A}"/>
              </a:ext>
            </a:extLst>
          </p:cNvPr>
          <p:cNvSpPr txBox="1"/>
          <p:nvPr/>
        </p:nvSpPr>
        <p:spPr>
          <a:xfrm>
            <a:off x="222233" y="566308"/>
            <a:ext cx="1174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3.Kết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9DE5C1-04B5-468A-A8A3-0B1836355BD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867394" y="2626705"/>
            <a:ext cx="1484092" cy="1349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8F4970-3948-4B66-8A0D-39F316366EB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867395" y="2606324"/>
            <a:ext cx="1484091" cy="28058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15DAFC-5AED-461D-9E31-F434DD0F2FA6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867395" y="4027427"/>
            <a:ext cx="1484091" cy="1328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3CCD72-EE77-4B0D-AEDD-4C82D6CEECF2}"/>
              </a:ext>
            </a:extLst>
          </p:cNvPr>
          <p:cNvSpPr/>
          <p:nvPr/>
        </p:nvSpPr>
        <p:spPr>
          <a:xfrm>
            <a:off x="936170" y="2265011"/>
            <a:ext cx="4931227" cy="723390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8625C3-F10F-4EE0-809D-7EAB08E144E0}"/>
              </a:ext>
            </a:extLst>
          </p:cNvPr>
          <p:cNvSpPr/>
          <p:nvPr/>
        </p:nvSpPr>
        <p:spPr>
          <a:xfrm>
            <a:off x="936169" y="3665732"/>
            <a:ext cx="4931227" cy="723391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6D98788-F73D-46D5-83FF-03173DCF1F69}"/>
              </a:ext>
            </a:extLst>
          </p:cNvPr>
          <p:cNvSpPr/>
          <p:nvPr/>
        </p:nvSpPr>
        <p:spPr>
          <a:xfrm>
            <a:off x="936168" y="5066454"/>
            <a:ext cx="4931227" cy="691488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5089C-1AF3-415E-AB41-6F833BFCF2F6}"/>
              </a:ext>
            </a:extLst>
          </p:cNvPr>
          <p:cNvSpPr/>
          <p:nvPr/>
        </p:nvSpPr>
        <p:spPr>
          <a:xfrm>
            <a:off x="7351486" y="2265009"/>
            <a:ext cx="2979057" cy="723391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8D9236-DE29-4A94-84E7-0B537B7A169A}"/>
              </a:ext>
            </a:extLst>
          </p:cNvPr>
          <p:cNvSpPr/>
          <p:nvPr/>
        </p:nvSpPr>
        <p:spPr>
          <a:xfrm>
            <a:off x="7351486" y="3665730"/>
            <a:ext cx="2979057" cy="723393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BBBE87-8059-49D2-81DB-EA3EEC9CBE3B}"/>
              </a:ext>
            </a:extLst>
          </p:cNvPr>
          <p:cNvSpPr/>
          <p:nvPr/>
        </p:nvSpPr>
        <p:spPr>
          <a:xfrm>
            <a:off x="7351486" y="5066452"/>
            <a:ext cx="2979057" cy="691489"/>
          </a:xfrm>
          <a:prstGeom prst="roundRect">
            <a:avLst/>
          </a:prstGeom>
          <a:solidFill>
            <a:srgbClr val="13F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bẫm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1" y="2198914"/>
            <a:ext cx="5222990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195</Words>
  <Application>Microsoft Office PowerPoint</Application>
  <PresentationFormat>Widescreen</PresentationFormat>
  <Paragraphs>34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2_Office Theme</vt:lpstr>
      <vt:lpstr>2_Office 主题​​</vt:lpstr>
      <vt:lpstr>3_Office Theme</vt:lpstr>
      <vt:lpstr>4_Office Theme</vt:lpstr>
      <vt:lpstr>5_Office Theme</vt:lpstr>
      <vt:lpstr>7_Office Theme</vt:lpstr>
      <vt:lpstr>9_Office Theme</vt:lpstr>
      <vt:lpstr>Chào mừng các em đến với tiết Tiếng Việt - Lớp 2</vt:lpstr>
      <vt:lpstr>LUYỆN TẬP MRVT VỀ GIA ĐÌNH, TỪ CHỈ ĐẶC ĐIỂM; CÂU NÊU ĐẶC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39</cp:revision>
  <dcterms:created xsi:type="dcterms:W3CDTF">2021-05-27T05:55:52Z</dcterms:created>
  <dcterms:modified xsi:type="dcterms:W3CDTF">2024-12-05T02:07:04Z</dcterms:modified>
</cp:coreProperties>
</file>