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19"/>
  </p:notesMasterIdLst>
  <p:sldIdLst>
    <p:sldId id="519" r:id="rId4"/>
    <p:sldId id="263" r:id="rId5"/>
    <p:sldId id="522" r:id="rId6"/>
    <p:sldId id="277" r:id="rId7"/>
    <p:sldId id="265" r:id="rId8"/>
    <p:sldId id="288" r:id="rId9"/>
    <p:sldId id="260" r:id="rId10"/>
    <p:sldId id="292" r:id="rId11"/>
    <p:sldId id="294" r:id="rId12"/>
    <p:sldId id="296" r:id="rId13"/>
    <p:sldId id="298" r:id="rId14"/>
    <p:sldId id="523" r:id="rId15"/>
    <p:sldId id="524" r:id="rId16"/>
    <p:sldId id="300" r:id="rId17"/>
    <p:sldId id="4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73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24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28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3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1+2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11157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Những dòng thơ nào cho thấy mẹ đã thức rất nhiều vì con?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3925332"/>
            <a:ext cx="10048874" cy="203814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dòng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nào cho thấy mẹ đã thức rất nhiều vì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721133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6" y="4322790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1789194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1962197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959668" y="2129634"/>
            <a:ext cx="8983895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430263" y="5185456"/>
            <a:ext cx="8767762" cy="63352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Con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2192" y="5844195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4990" y="3139766"/>
            <a:ext cx="5671931" cy="20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7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486692" y="2401225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HỌC THUỘC LÒNG 6 DÒNG THƠ CUỐI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44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05" y="1630017"/>
            <a:ext cx="9887224" cy="104692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22087" y="2782943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086" y="3525080"/>
            <a:ext cx="6838124" cy="70236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22087" y="418768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2086" y="4996071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2085" y="579561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1012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03" y="1545465"/>
            <a:ext cx="11859297" cy="495693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03" y="2081"/>
            <a:ext cx="1133341" cy="1209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1735" y="953036"/>
            <a:ext cx="3528811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444261"/>
            <a:ext cx="52401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10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950799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054741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iấc</a:t>
            </a:r>
            <a:r>
              <a:rPr 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602876" y="3180080"/>
            <a:ext cx="192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577118" y="4074160"/>
            <a:ext cx="32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600194" y="5020056"/>
            <a:ext cx="161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21983" y="0"/>
            <a:ext cx="1262130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1206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3081267"/>
            <a:ext cx="11206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60960" y="3063823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50240" y="1933820"/>
            <a:ext cx="10982960" cy="36646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THƠ</a:t>
            </a:r>
            <a:endParaRPr lang="en-US" sz="4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436030" y="21346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6306999" y="272297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153216" y="2708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097336" y="270497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683134" y="324009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195239" y="3781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734183" y="372691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678303" y="372388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712498" y="438087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274049" y="501246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218169" y="500943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32148" y="480294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50" y="1519707"/>
            <a:ext cx="9322084" cy="429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6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612775" y="5900739"/>
            <a:ext cx="8969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8963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 tròn: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giấc ngủ ngon ( ngủ say), không thức giấc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560" y="578296"/>
            <a:ext cx="27413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027" y="2836063"/>
            <a:ext cx="3303188" cy="25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9843" y="3636164"/>
            <a:ext cx="1086679" cy="379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9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20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2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504660" y="2699286"/>
            <a:ext cx="8189910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đã làm gì để con ngủ ngon?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25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814" y="230458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1685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ngồi đưa võng, hát ru và quạt cho con để con ngủ ngon.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533</Words>
  <Application>Microsoft Office PowerPoint</Application>
  <PresentationFormat>Widescreen</PresentationFormat>
  <Paragraphs>75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Microsoft YaHei</vt:lpstr>
      <vt:lpstr>SimSun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62</cp:revision>
  <dcterms:created xsi:type="dcterms:W3CDTF">2021-06-19T10:18:58Z</dcterms:created>
  <dcterms:modified xsi:type="dcterms:W3CDTF">2024-12-05T02:40:33Z</dcterms:modified>
</cp:coreProperties>
</file>