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4" r:id="rId6"/>
    <p:sldMasterId id="2147483748" r:id="rId7"/>
    <p:sldMasterId id="2147483760" r:id="rId8"/>
  </p:sldMasterIdLst>
  <p:notesMasterIdLst>
    <p:notesMasterId r:id="rId27"/>
  </p:notesMasterIdLst>
  <p:sldIdLst>
    <p:sldId id="262" r:id="rId9"/>
    <p:sldId id="474" r:id="rId10"/>
    <p:sldId id="265" r:id="rId11"/>
    <p:sldId id="266" r:id="rId12"/>
    <p:sldId id="267" r:id="rId13"/>
    <p:sldId id="268" r:id="rId14"/>
    <p:sldId id="271" r:id="rId15"/>
    <p:sldId id="476" r:id="rId16"/>
    <p:sldId id="477" r:id="rId17"/>
    <p:sldId id="478" r:id="rId18"/>
    <p:sldId id="304" r:id="rId19"/>
    <p:sldId id="479" r:id="rId20"/>
    <p:sldId id="490" r:id="rId21"/>
    <p:sldId id="481" r:id="rId22"/>
    <p:sldId id="482" r:id="rId23"/>
    <p:sldId id="325" r:id="rId24"/>
    <p:sldId id="276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79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2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5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0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6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3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9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4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8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4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0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8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4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5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3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4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632" y="2210521"/>
            <a:ext cx="7909502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379479" y="1508760"/>
            <a:ext cx="4381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722690" y="2203977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465" y="138430"/>
            <a:ext cx="3508832" cy="2667978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239694" y="5230540"/>
            <a:ext cx="2572827" cy="117186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551814" y="631455"/>
            <a:ext cx="662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04678" y="1663662"/>
            <a:ext cx="581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05" y="1817103"/>
            <a:ext cx="3658058" cy="2862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1175017" y="5065749"/>
            <a:ext cx="7320934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1898B-30A9-41CD-88B1-D6B86E4CA6C0}"/>
              </a:ext>
            </a:extLst>
          </p:cNvPr>
          <p:cNvCxnSpPr>
            <a:cxnSpLocks/>
          </p:cNvCxnSpPr>
          <p:nvPr/>
        </p:nvCxnSpPr>
        <p:spPr>
          <a:xfrm>
            <a:off x="2906486" y="2132057"/>
            <a:ext cx="100321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175017" y="2649469"/>
            <a:ext cx="287300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258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551814" y="631455"/>
            <a:ext cx="662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04678" y="1663662"/>
            <a:ext cx="581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1401082"/>
            <a:ext cx="4189734" cy="32783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115313" y="3596526"/>
            <a:ext cx="323897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842709-59E9-49C1-944E-19A885B9CAA4}"/>
              </a:ext>
            </a:extLst>
          </p:cNvPr>
          <p:cNvSpPr/>
          <p:nvPr/>
        </p:nvSpPr>
        <p:spPr>
          <a:xfrm>
            <a:off x="584276" y="5033442"/>
            <a:ext cx="8976933" cy="99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9A3B87-B977-4C70-A7B6-A27A09EB7FEB}"/>
              </a:ext>
            </a:extLst>
          </p:cNvPr>
          <p:cNvCxnSpPr>
            <a:cxnSpLocks/>
          </p:cNvCxnSpPr>
          <p:nvPr/>
        </p:nvCxnSpPr>
        <p:spPr>
          <a:xfrm>
            <a:off x="1115313" y="4119040"/>
            <a:ext cx="39465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30A6D2-0064-4E33-A04A-BB253F81CBB7}"/>
              </a:ext>
            </a:extLst>
          </p:cNvPr>
          <p:cNvCxnSpPr>
            <a:cxnSpLocks/>
          </p:cNvCxnSpPr>
          <p:nvPr/>
        </p:nvCxnSpPr>
        <p:spPr>
          <a:xfrm>
            <a:off x="1126199" y="4576241"/>
            <a:ext cx="39465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274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624757" y="236022"/>
            <a:ext cx="754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523455" y="1034711"/>
            <a:ext cx="5769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92214" y="5649830"/>
            <a:ext cx="11360635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973100" y="1502827"/>
            <a:ext cx="20655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F55D2-6D8D-43E1-9DEB-50500A7AF04D}"/>
              </a:ext>
            </a:extLst>
          </p:cNvPr>
          <p:cNvCxnSpPr>
            <a:cxnSpLocks/>
          </p:cNvCxnSpPr>
          <p:nvPr/>
        </p:nvCxnSpPr>
        <p:spPr>
          <a:xfrm>
            <a:off x="1798929" y="1983239"/>
            <a:ext cx="223967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3C12D-6F74-49FC-8984-072B49B5F4B4}"/>
              </a:ext>
            </a:extLst>
          </p:cNvPr>
          <p:cNvCxnSpPr>
            <a:cxnSpLocks/>
          </p:cNvCxnSpPr>
          <p:nvPr/>
        </p:nvCxnSpPr>
        <p:spPr>
          <a:xfrm>
            <a:off x="1973100" y="2483983"/>
            <a:ext cx="228321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4EEA56-5904-46DA-A157-DBAB957364E5}"/>
              </a:ext>
            </a:extLst>
          </p:cNvPr>
          <p:cNvCxnSpPr>
            <a:cxnSpLocks/>
          </p:cNvCxnSpPr>
          <p:nvPr/>
        </p:nvCxnSpPr>
        <p:spPr>
          <a:xfrm>
            <a:off x="1798929" y="3961692"/>
            <a:ext cx="215258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D5E8FE-3684-48D9-9AA5-3AA32F0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86" y="1502827"/>
            <a:ext cx="5841292" cy="356803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6D2EBDE-CAF8-452A-BAC5-9494F59A0C5D}"/>
              </a:ext>
            </a:extLst>
          </p:cNvPr>
          <p:cNvSpPr/>
          <p:nvPr/>
        </p:nvSpPr>
        <p:spPr>
          <a:xfrm>
            <a:off x="6413673" y="1242347"/>
            <a:ext cx="2252453" cy="1928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D8788E-E3E9-49E5-B56A-E7DA1B3C42BE}"/>
              </a:ext>
            </a:extLst>
          </p:cNvPr>
          <p:cNvSpPr/>
          <p:nvPr/>
        </p:nvSpPr>
        <p:spPr>
          <a:xfrm>
            <a:off x="8683779" y="1317171"/>
            <a:ext cx="2128367" cy="18986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230895-F8F8-4502-BF7F-B3AB5CB59172}"/>
              </a:ext>
            </a:extLst>
          </p:cNvPr>
          <p:cNvSpPr/>
          <p:nvPr/>
        </p:nvSpPr>
        <p:spPr>
          <a:xfrm>
            <a:off x="5778326" y="3152344"/>
            <a:ext cx="2128367" cy="1928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22368F-21C3-436D-8301-3BF742132FB2}"/>
              </a:ext>
            </a:extLst>
          </p:cNvPr>
          <p:cNvSpPr/>
          <p:nvPr/>
        </p:nvSpPr>
        <p:spPr>
          <a:xfrm>
            <a:off x="9798032" y="3026229"/>
            <a:ext cx="2206235" cy="2054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230812" y="417111"/>
            <a:ext cx="672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1230038" y="1508760"/>
            <a:ext cx="5921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57" y="1205174"/>
            <a:ext cx="4440106" cy="34742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23786" y="4978993"/>
            <a:ext cx="11544427" cy="102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330843" y="3833811"/>
            <a:ext cx="42970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126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025" y="1982470"/>
            <a:ext cx="7779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466967"/>
            <a:ext cx="10515600" cy="72418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47063F2-7C15-4E75-AA88-922FB9D3B325}"/>
              </a:ext>
            </a:extLst>
          </p:cNvPr>
          <p:cNvSpPr/>
          <p:nvPr/>
        </p:nvSpPr>
        <p:spPr>
          <a:xfrm>
            <a:off x="1317574" y="1378379"/>
            <a:ext cx="8642854" cy="2609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 bẫm,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mĩm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ngộ nghĩnh, đáng yêu, bầu bĩnh, ngây thơ, dễ thương, mập mạp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8EDC0234-7C09-40BC-B49E-E78FC2D449B8}"/>
              </a:ext>
            </a:extLst>
          </p:cNvPr>
          <p:cNvSpPr txBox="1">
            <a:spLocks/>
          </p:cNvSpPr>
          <p:nvPr/>
        </p:nvSpPr>
        <p:spPr>
          <a:xfrm>
            <a:off x="272143" y="4174948"/>
            <a:ext cx="10699044" cy="87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với từ ngữ em tìm được ở bài tập 1.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5F6FC191-815C-43C7-87D0-9EC7100B4FE7}"/>
              </a:ext>
            </a:extLst>
          </p:cNvPr>
          <p:cNvSpPr txBox="1">
            <a:spLocks/>
          </p:cNvSpPr>
          <p:nvPr/>
        </p:nvSpPr>
        <p:spPr>
          <a:xfrm>
            <a:off x="650320" y="4960332"/>
            <a:ext cx="6871708" cy="624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C28CDB9-3414-4BC8-8607-2C9479F0E0B5}"/>
              </a:ext>
            </a:extLst>
          </p:cNvPr>
          <p:cNvSpPr txBox="1">
            <a:spLocks/>
          </p:cNvSpPr>
          <p:nvPr/>
        </p:nvSpPr>
        <p:spPr>
          <a:xfrm>
            <a:off x="552349" y="5675235"/>
            <a:ext cx="6871708" cy="624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/>
      <p:bldP spid="2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8914"/>
            <a:ext cx="522299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4560" y="2395695"/>
            <a:ext cx="5051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 NGHIỆM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3699" y="2665028"/>
            <a:ext cx="9461079" cy="1254880"/>
            <a:chOff x="1021645" y="2277584"/>
            <a:chExt cx="6856990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951222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24228" y="2527188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67556" y="266151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AB83-1797-4DE9-807B-01D3F1EC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46" y="1019175"/>
            <a:ext cx="7156709" cy="360089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A83028-0F3E-4FCF-A4A1-F1CE28ADCF2F}"/>
              </a:ext>
            </a:extLst>
          </p:cNvPr>
          <p:cNvSpPr/>
          <p:nvPr/>
        </p:nvSpPr>
        <p:spPr>
          <a:xfrm>
            <a:off x="0" y="685358"/>
            <a:ext cx="2881422" cy="1775518"/>
          </a:xfrm>
          <a:prstGeom prst="cloudCallout">
            <a:avLst>
              <a:gd name="adj1" fmla="val 71272"/>
              <a:gd name="adj2" fmla="val 78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E00CC-BB11-4002-9FBA-55A8734294FF}"/>
              </a:ext>
            </a:extLst>
          </p:cNvPr>
          <p:cNvSpPr/>
          <p:nvPr/>
        </p:nvSpPr>
        <p:spPr>
          <a:xfrm>
            <a:off x="7559897" y="254636"/>
            <a:ext cx="3275754" cy="2053398"/>
          </a:xfrm>
          <a:prstGeom prst="cloudCallout">
            <a:avLst>
              <a:gd name="adj1" fmla="val -27990"/>
              <a:gd name="adj2" fmla="val 7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57200" y="1508759"/>
            <a:ext cx="4001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873744" y="2238343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099" y="138430"/>
            <a:ext cx="3529424" cy="2761670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330247" y="5134988"/>
            <a:ext cx="2250440" cy="11733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75923" y="2446205"/>
            <a:ext cx="6916419" cy="2315210"/>
            <a:chOff x="3815445" y="140918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1048" y="1553831"/>
                <a:ext cx="1808630" cy="98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Lẫm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chẫm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Dáng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chưa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vững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251637" y="1426566"/>
            <a:ext cx="3939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677302" y="2241734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671" y="189946"/>
            <a:ext cx="3461036" cy="270815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4E8D6-2041-4278-809B-125F100CC638}"/>
              </a:ext>
            </a:extLst>
          </p:cNvPr>
          <p:cNvCxnSpPr/>
          <p:nvPr/>
        </p:nvCxnSpPr>
        <p:spPr>
          <a:xfrm flipH="1">
            <a:off x="2844900" y="13802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D0D46E-3F1E-42CD-8F64-C6166E82458F}"/>
              </a:ext>
            </a:extLst>
          </p:cNvPr>
          <p:cNvCxnSpPr/>
          <p:nvPr/>
        </p:nvCxnSpPr>
        <p:spPr>
          <a:xfrm flipH="1">
            <a:off x="2942239" y="17313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9CF8C-A9EB-4C1F-848F-13BCF8EFFD3F}"/>
              </a:ext>
            </a:extLst>
          </p:cNvPr>
          <p:cNvCxnSpPr/>
          <p:nvPr/>
        </p:nvCxnSpPr>
        <p:spPr>
          <a:xfrm flipH="1">
            <a:off x="3271848" y="21714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786C71-89C7-49EA-8A69-0EF4219E890B}"/>
              </a:ext>
            </a:extLst>
          </p:cNvPr>
          <p:cNvCxnSpPr/>
          <p:nvPr/>
        </p:nvCxnSpPr>
        <p:spPr>
          <a:xfrm flipH="1">
            <a:off x="3068944" y="26115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DBEE8-2585-4920-BAA8-9FEA757384F5}"/>
              </a:ext>
            </a:extLst>
          </p:cNvPr>
          <p:cNvCxnSpPr/>
          <p:nvPr/>
        </p:nvCxnSpPr>
        <p:spPr>
          <a:xfrm flipH="1">
            <a:off x="3631202" y="28315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512EE-85E9-4E87-A7A0-768E9043E4EF}"/>
              </a:ext>
            </a:extLst>
          </p:cNvPr>
          <p:cNvCxnSpPr/>
          <p:nvPr/>
        </p:nvCxnSpPr>
        <p:spPr>
          <a:xfrm flipH="1">
            <a:off x="3854105" y="3271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85A0A8-EBC3-4620-81C9-881E1AF1F917}"/>
              </a:ext>
            </a:extLst>
          </p:cNvPr>
          <p:cNvCxnSpPr/>
          <p:nvPr/>
        </p:nvCxnSpPr>
        <p:spPr>
          <a:xfrm flipH="1">
            <a:off x="3248649" y="39403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8BD22B-48D7-4590-A4CC-F198D873BAF3}"/>
              </a:ext>
            </a:extLst>
          </p:cNvPr>
          <p:cNvCxnSpPr/>
          <p:nvPr/>
        </p:nvCxnSpPr>
        <p:spPr>
          <a:xfrm flipH="1">
            <a:off x="3283561" y="435365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6C7DC0-C926-428C-8949-A212DE326DB0}"/>
              </a:ext>
            </a:extLst>
          </p:cNvPr>
          <p:cNvCxnSpPr/>
          <p:nvPr/>
        </p:nvCxnSpPr>
        <p:spPr>
          <a:xfrm flipH="1">
            <a:off x="3513263" y="47094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6BC01D-465F-4DDA-B96B-49573AAFC6CD}"/>
              </a:ext>
            </a:extLst>
          </p:cNvPr>
          <p:cNvCxnSpPr/>
          <p:nvPr/>
        </p:nvCxnSpPr>
        <p:spPr>
          <a:xfrm flipH="1">
            <a:off x="4026196" y="513205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E0A816-FB25-4955-96CB-100F2F6E0420}"/>
              </a:ext>
            </a:extLst>
          </p:cNvPr>
          <p:cNvCxnSpPr/>
          <p:nvPr/>
        </p:nvCxnSpPr>
        <p:spPr>
          <a:xfrm flipH="1">
            <a:off x="7641289" y="21289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501FB7-CAE8-48CE-BBC4-A08735DAC595}"/>
              </a:ext>
            </a:extLst>
          </p:cNvPr>
          <p:cNvCxnSpPr/>
          <p:nvPr/>
        </p:nvCxnSpPr>
        <p:spPr>
          <a:xfrm flipH="1">
            <a:off x="8365544" y="25360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F2AA7A-9E09-451E-8192-3D943424343A}"/>
              </a:ext>
            </a:extLst>
          </p:cNvPr>
          <p:cNvCxnSpPr/>
          <p:nvPr/>
        </p:nvCxnSpPr>
        <p:spPr>
          <a:xfrm flipH="1">
            <a:off x="8158557" y="301853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E0904-C9F2-4982-9A37-9BCA20EF5516}"/>
              </a:ext>
            </a:extLst>
          </p:cNvPr>
          <p:cNvCxnSpPr/>
          <p:nvPr/>
        </p:nvCxnSpPr>
        <p:spPr>
          <a:xfrm flipH="1">
            <a:off x="8273917" y="33410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586401-2A0F-45FB-9BC3-C9037EB79AB8}"/>
              </a:ext>
            </a:extLst>
          </p:cNvPr>
          <p:cNvCxnSpPr/>
          <p:nvPr/>
        </p:nvCxnSpPr>
        <p:spPr>
          <a:xfrm flipH="1">
            <a:off x="7995128" y="40144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E7CBCA-F759-4018-9926-86C3A15EDA7A}"/>
              </a:ext>
            </a:extLst>
          </p:cNvPr>
          <p:cNvCxnSpPr/>
          <p:nvPr/>
        </p:nvCxnSpPr>
        <p:spPr>
          <a:xfrm flipH="1">
            <a:off x="7714169" y="445450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00576B-FE0C-4C8A-80C6-35AFCD0C6CF8}"/>
              </a:ext>
            </a:extLst>
          </p:cNvPr>
          <p:cNvCxnSpPr/>
          <p:nvPr/>
        </p:nvCxnSpPr>
        <p:spPr>
          <a:xfrm flipH="1">
            <a:off x="8428488" y="47737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19497B-06E2-4051-89FD-2CCD51A9B02D}"/>
              </a:ext>
            </a:extLst>
          </p:cNvPr>
          <p:cNvCxnSpPr/>
          <p:nvPr/>
        </p:nvCxnSpPr>
        <p:spPr>
          <a:xfrm flipH="1">
            <a:off x="8470717" y="51880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66F330EB-C33A-4DFA-AA07-A156396750D6}"/>
              </a:ext>
            </a:extLst>
          </p:cNvPr>
          <p:cNvSpPr/>
          <p:nvPr/>
        </p:nvSpPr>
        <p:spPr>
          <a:xfrm>
            <a:off x="9027679" y="5213866"/>
            <a:ext cx="3164321" cy="127460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329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57200" y="1508759"/>
            <a:ext cx="39708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731540" y="2214370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465" y="144788"/>
            <a:ext cx="3529380" cy="2643861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230926" y="5403754"/>
            <a:ext cx="2775217" cy="99865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095153"/>
            <a:ext cx="527050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EED9072-B076-4AC3-9991-E736E857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5" y="3639002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FC5D5F6-0E07-4454-8A35-F84528D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7" y="1817103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3466248-618D-4132-AE3C-0F3BC1E4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51" y="3714493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849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843</Words>
  <Application>Microsoft Office PowerPoint</Application>
  <PresentationFormat>Widescreen</PresentationFormat>
  <Paragraphs>167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Verdana</vt:lpstr>
      <vt:lpstr>1_Office Theme</vt:lpstr>
      <vt:lpstr>2_Office Theme</vt:lpstr>
      <vt:lpstr>2_Office 主题​​</vt:lpstr>
      <vt:lpstr>3_Office Theme</vt:lpstr>
      <vt:lpstr>6_Office Theme</vt:lpstr>
      <vt:lpstr>5_Office Theme</vt:lpstr>
      <vt:lpstr>7_Office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thêm các từ ngữ tả em bé.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39</cp:revision>
  <dcterms:created xsi:type="dcterms:W3CDTF">2021-05-27T05:55:52Z</dcterms:created>
  <dcterms:modified xsi:type="dcterms:W3CDTF">2024-12-05T02:06:43Z</dcterms:modified>
</cp:coreProperties>
</file>