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>
        <p:scale>
          <a:sx n="79" d="100"/>
          <a:sy n="79" d="100"/>
        </p:scale>
        <p:origin x="-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4777685" y="254577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0070C0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818147" y="1758521"/>
            <a:ext cx="9468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5400" b="1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xmlns="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xmlns="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xmlns="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xmlns="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502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53</cp:revision>
  <dcterms:created xsi:type="dcterms:W3CDTF">2021-06-11T02:39:36Z</dcterms:created>
  <dcterms:modified xsi:type="dcterms:W3CDTF">2022-06-06T19:21:49Z</dcterms:modified>
</cp:coreProperties>
</file>