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26" r:id="rId2"/>
  </p:sldMasterIdLst>
  <p:notesMasterIdLst>
    <p:notesMasterId r:id="rId9"/>
  </p:notesMasterIdLst>
  <p:handoutMasterIdLst>
    <p:handoutMasterId r:id="rId10"/>
  </p:handoutMasterIdLst>
  <p:sldIdLst>
    <p:sldId id="355" r:id="rId3"/>
    <p:sldId id="359" r:id="rId4"/>
    <p:sldId id="2007577112" r:id="rId5"/>
    <p:sldId id="374" r:id="rId6"/>
    <p:sldId id="2007577117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8B64F-1463-480B-9339-32D7568197DA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5792A-8BDB-433B-A58A-65ADC4809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9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13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9921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11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04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07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0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86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2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781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67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111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051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9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EFE051-F55A-4D74-8AB2-07636C2B9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783133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E6BC6A-0DBE-491A-A263-681606BC3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7000" y="-2898986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28B4C2-CA49-4B92-80DA-BEC2FFED4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149133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7EDE2-35CC-4AAF-8C2B-19D07658C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2749973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AE5DD3-385C-39FE-F978-0A24ABF40D4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5" y="0"/>
            <a:ext cx="1668648" cy="166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4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641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5CE1B7-5648-2278-D3A9-7651FCCF3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054" y="1949036"/>
            <a:ext cx="7346317" cy="2566638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A80989D-66ED-AAF5-FA16-647613E99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5" y="0"/>
            <a:ext cx="1668648" cy="166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8CE14-2FD6-700F-3ED0-D094E05C3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5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6F08DC-7D5C-3D47-F22A-4155C5791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82858" y="2907901"/>
            <a:ext cx="2484813" cy="38599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EAACA5-A2AF-2F53-2D10-FCB66BF43943}"/>
              </a:ext>
            </a:extLst>
          </p:cNvPr>
          <p:cNvSpPr txBox="1"/>
          <p:nvPr/>
        </p:nvSpPr>
        <p:spPr>
          <a:xfrm>
            <a:off x="5592391" y="1166133"/>
            <a:ext cx="622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28CD3A-E0A9-FDE5-42B5-7835EAF96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995" y="1615867"/>
            <a:ext cx="3962743" cy="146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7E657-3BC8-40E9-9D7A-1B6059FB4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461" y="2758038"/>
            <a:ext cx="6584251" cy="199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A9FE1-7B00-C86C-1959-9BB5F6461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355" y="4292698"/>
            <a:ext cx="194479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DC6865-265A-9AC4-0A9B-15F8F695B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321" y="1890042"/>
            <a:ext cx="76084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1A9964-BD86-CC55-1530-578DC049FD56}"/>
              </a:ext>
            </a:extLst>
          </p:cNvPr>
          <p:cNvSpPr/>
          <p:nvPr/>
        </p:nvSpPr>
        <p:spPr>
          <a:xfrm>
            <a:off x="783071" y="354178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13FC8-F191-2B80-8449-71E2AA669679}"/>
              </a:ext>
            </a:extLst>
          </p:cNvPr>
          <p:cNvSpPr txBox="1"/>
          <p:nvPr/>
        </p:nvSpPr>
        <p:spPr>
          <a:xfrm>
            <a:off x="1400944" y="354179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/>
              <a:t>Đặt tính rồi tính.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DFA24-4707-5D2D-4278-D3238781AFE6}"/>
              </a:ext>
            </a:extLst>
          </p:cNvPr>
          <p:cNvSpPr/>
          <p:nvPr/>
        </p:nvSpPr>
        <p:spPr>
          <a:xfrm>
            <a:off x="714704" y="1334813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1,2 x 3,5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29E21B-30A1-CAE6-1E90-4379C21EF8BC}"/>
              </a:ext>
            </a:extLst>
          </p:cNvPr>
          <p:cNvSpPr/>
          <p:nvPr/>
        </p:nvSpPr>
        <p:spPr>
          <a:xfrm>
            <a:off x="3363311" y="1355834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3,1 x 5,7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8C7483-7969-6A50-B942-4C362D3BFF24}"/>
              </a:ext>
            </a:extLst>
          </p:cNvPr>
          <p:cNvSpPr/>
          <p:nvPr/>
        </p:nvSpPr>
        <p:spPr>
          <a:xfrm>
            <a:off x="6295697" y="1324303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0,15 x 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6A987-41E0-ACB2-458E-2AF2DDB08041}"/>
              </a:ext>
            </a:extLst>
          </p:cNvPr>
          <p:cNvSpPr/>
          <p:nvPr/>
        </p:nvSpPr>
        <p:spPr>
          <a:xfrm>
            <a:off x="8944304" y="1303282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9,3 x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D126E-B7DC-7412-EE04-556A83FAFFBD}"/>
              </a:ext>
            </a:extLst>
          </p:cNvPr>
          <p:cNvSpPr txBox="1"/>
          <p:nvPr/>
        </p:nvSpPr>
        <p:spPr>
          <a:xfrm>
            <a:off x="1177158" y="2249213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1,2</a:t>
            </a:r>
          </a:p>
          <a:p>
            <a:r>
              <a:rPr lang="en-US" sz="4400" dirty="0">
                <a:solidFill>
                  <a:srgbClr val="002060"/>
                </a:solidFill>
              </a:rPr>
              <a:t>3,5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35C32F-BC5A-956D-5B5E-57CD0779607D}"/>
              </a:ext>
            </a:extLst>
          </p:cNvPr>
          <p:cNvCxnSpPr>
            <a:cxnSpLocks/>
          </p:cNvCxnSpPr>
          <p:nvPr/>
        </p:nvCxnSpPr>
        <p:spPr>
          <a:xfrm>
            <a:off x="1082566" y="3636579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16024E-BED7-E59B-7E15-ECB9D768953F}"/>
              </a:ext>
            </a:extLst>
          </p:cNvPr>
          <p:cNvSpPr txBox="1"/>
          <p:nvPr/>
        </p:nvSpPr>
        <p:spPr>
          <a:xfrm>
            <a:off x="1177158" y="357351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6 0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45CE1-680C-0DF2-0B37-C2041C9424AC}"/>
              </a:ext>
            </a:extLst>
          </p:cNvPr>
          <p:cNvSpPr txBox="1"/>
          <p:nvPr/>
        </p:nvSpPr>
        <p:spPr>
          <a:xfrm>
            <a:off x="872358" y="4099033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36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1C84AF-A017-E0D6-A32B-F862E15132C3}"/>
              </a:ext>
            </a:extLst>
          </p:cNvPr>
          <p:cNvCxnSpPr>
            <a:cxnSpLocks/>
          </p:cNvCxnSpPr>
          <p:nvPr/>
        </p:nvCxnSpPr>
        <p:spPr>
          <a:xfrm>
            <a:off x="888124" y="4808482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39F9487-7FC1-4F11-16D0-0A64B86D4610}"/>
              </a:ext>
            </a:extLst>
          </p:cNvPr>
          <p:cNvSpPr txBox="1"/>
          <p:nvPr/>
        </p:nvSpPr>
        <p:spPr>
          <a:xfrm>
            <a:off x="756744" y="4708635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4,2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DFC1C6-9461-CA4C-28C1-0DD952FA506A}"/>
              </a:ext>
            </a:extLst>
          </p:cNvPr>
          <p:cNvSpPr txBox="1"/>
          <p:nvPr/>
        </p:nvSpPr>
        <p:spPr>
          <a:xfrm>
            <a:off x="3762702" y="2249213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3,1</a:t>
            </a:r>
          </a:p>
          <a:p>
            <a:r>
              <a:rPr lang="en-US" sz="4400" dirty="0">
                <a:solidFill>
                  <a:srgbClr val="002060"/>
                </a:solidFill>
              </a:rPr>
              <a:t>5,7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E894A0-22D2-CC1D-F4B3-E3B92EBFE1CC}"/>
              </a:ext>
            </a:extLst>
          </p:cNvPr>
          <p:cNvCxnSpPr>
            <a:cxnSpLocks/>
          </p:cNvCxnSpPr>
          <p:nvPr/>
        </p:nvCxnSpPr>
        <p:spPr>
          <a:xfrm>
            <a:off x="3668110" y="3636579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68CD9F8-65C5-690A-A680-0B075491FA13}"/>
              </a:ext>
            </a:extLst>
          </p:cNvPr>
          <p:cNvSpPr txBox="1"/>
          <p:nvPr/>
        </p:nvSpPr>
        <p:spPr>
          <a:xfrm>
            <a:off x="3363309" y="356300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2 1 7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C20B00-2B2D-104F-05D5-D5B6D8492C25}"/>
              </a:ext>
            </a:extLst>
          </p:cNvPr>
          <p:cNvSpPr txBox="1"/>
          <p:nvPr/>
        </p:nvSpPr>
        <p:spPr>
          <a:xfrm>
            <a:off x="2900853" y="4109544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1 5 5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175264-3BD3-8D64-CE5B-51AA678A691D}"/>
              </a:ext>
            </a:extLst>
          </p:cNvPr>
          <p:cNvCxnSpPr>
            <a:cxnSpLocks/>
          </p:cNvCxnSpPr>
          <p:nvPr/>
        </p:nvCxnSpPr>
        <p:spPr>
          <a:xfrm>
            <a:off x="3026979" y="4808482"/>
            <a:ext cx="15502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2AD523A-F87C-1B59-FA50-D674C39DAFED}"/>
              </a:ext>
            </a:extLst>
          </p:cNvPr>
          <p:cNvSpPr txBox="1"/>
          <p:nvPr/>
        </p:nvSpPr>
        <p:spPr>
          <a:xfrm>
            <a:off x="2837791" y="475067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17,67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377C95-637C-FFA1-1187-FB94305D8A34}"/>
              </a:ext>
            </a:extLst>
          </p:cNvPr>
          <p:cNvSpPr txBox="1"/>
          <p:nvPr/>
        </p:nvSpPr>
        <p:spPr>
          <a:xfrm>
            <a:off x="6674067" y="2144109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0,15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 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40F2A6-AA37-86ED-2D93-E62C79A8D4C7}"/>
              </a:ext>
            </a:extLst>
          </p:cNvPr>
          <p:cNvCxnSpPr>
            <a:cxnSpLocks/>
          </p:cNvCxnSpPr>
          <p:nvPr/>
        </p:nvCxnSpPr>
        <p:spPr>
          <a:xfrm>
            <a:off x="6726620" y="3531475"/>
            <a:ext cx="12612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ACA04F7-8BE1-7482-9805-CA138FF497F5}"/>
              </a:ext>
            </a:extLst>
          </p:cNvPr>
          <p:cNvSpPr txBox="1"/>
          <p:nvPr/>
        </p:nvSpPr>
        <p:spPr>
          <a:xfrm>
            <a:off x="6653046" y="3626069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1,05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3E10B0-84E1-637E-7695-4A55E5C1D759}"/>
              </a:ext>
            </a:extLst>
          </p:cNvPr>
          <p:cNvSpPr txBox="1"/>
          <p:nvPr/>
        </p:nvSpPr>
        <p:spPr>
          <a:xfrm>
            <a:off x="9343695" y="2091557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  9,3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 6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097C8D-3D13-05FA-964E-9DE6138C9208}"/>
              </a:ext>
            </a:extLst>
          </p:cNvPr>
          <p:cNvCxnSpPr>
            <a:cxnSpLocks/>
          </p:cNvCxnSpPr>
          <p:nvPr/>
        </p:nvCxnSpPr>
        <p:spPr>
          <a:xfrm>
            <a:off x="9396248" y="3478923"/>
            <a:ext cx="12612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D293BDC-6337-9D66-4CD2-618B7F825BEA}"/>
              </a:ext>
            </a:extLst>
          </p:cNvPr>
          <p:cNvSpPr txBox="1"/>
          <p:nvPr/>
        </p:nvSpPr>
        <p:spPr>
          <a:xfrm>
            <a:off x="9417267" y="3552496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55,8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B86A4A-C1C3-4A4E-2252-45F49E7937B2}"/>
              </a:ext>
            </a:extLst>
          </p:cNvPr>
          <p:cNvSpPr txBox="1"/>
          <p:nvPr/>
        </p:nvSpPr>
        <p:spPr>
          <a:xfrm>
            <a:off x="924910" y="2627586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F00D1F-3A15-555A-E31B-5B79CE2FC6A5}"/>
              </a:ext>
            </a:extLst>
          </p:cNvPr>
          <p:cNvSpPr txBox="1"/>
          <p:nvPr/>
        </p:nvSpPr>
        <p:spPr>
          <a:xfrm>
            <a:off x="3489434" y="2606565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1B2999-C509-7FC8-7834-FE7352A03DA9}"/>
              </a:ext>
            </a:extLst>
          </p:cNvPr>
          <p:cNvSpPr txBox="1"/>
          <p:nvPr/>
        </p:nvSpPr>
        <p:spPr>
          <a:xfrm>
            <a:off x="6442841" y="2575033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2DA6A6-6DFB-453C-339E-A15200E01814}"/>
              </a:ext>
            </a:extLst>
          </p:cNvPr>
          <p:cNvSpPr txBox="1"/>
          <p:nvPr/>
        </p:nvSpPr>
        <p:spPr>
          <a:xfrm>
            <a:off x="9186041" y="2511971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374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20" grpId="0"/>
      <p:bldP spid="21" grpId="0"/>
      <p:bldP spid="23" grpId="0"/>
      <p:bldP spid="24" grpId="0"/>
      <p:bldP spid="26" grpId="0"/>
      <p:bldP spid="27" grpId="0"/>
      <p:bldP spid="29" grpId="0"/>
      <p:bldP spid="32" grpId="0"/>
      <p:bldP spid="34" grpId="0"/>
      <p:bldP spid="39" grpId="0"/>
      <p:bldP spid="41" grpId="0"/>
      <p:bldP spid="42" grpId="0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1A9964-BD86-CC55-1530-578DC049FD56}"/>
              </a:ext>
            </a:extLst>
          </p:cNvPr>
          <p:cNvSpPr/>
          <p:nvPr/>
        </p:nvSpPr>
        <p:spPr>
          <a:xfrm>
            <a:off x="783071" y="354178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13FC8-F191-2B80-8449-71E2AA669679}"/>
              </a:ext>
            </a:extLst>
          </p:cNvPr>
          <p:cNvSpPr txBox="1"/>
          <p:nvPr/>
        </p:nvSpPr>
        <p:spPr>
          <a:xfrm>
            <a:off x="1400944" y="354179"/>
            <a:ext cx="9327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000000"/>
                </a:solidFill>
              </a:rPr>
              <a:t>Cho biết 29 × 37 = 1 073. Không thực hiện tính, hãy cho biết kết quả của các phép tính sau.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DFA24-4707-5D2D-4278-D3238781AFE6}"/>
              </a:ext>
            </a:extLst>
          </p:cNvPr>
          <p:cNvSpPr/>
          <p:nvPr/>
        </p:nvSpPr>
        <p:spPr>
          <a:xfrm>
            <a:off x="778712" y="1728005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2,9 × 37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29E21B-30A1-CAE6-1E90-4379C21EF8BC}"/>
              </a:ext>
            </a:extLst>
          </p:cNvPr>
          <p:cNvSpPr/>
          <p:nvPr/>
        </p:nvSpPr>
        <p:spPr>
          <a:xfrm>
            <a:off x="3427319" y="1749026"/>
            <a:ext cx="2196241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29 × 0,37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8C7483-7969-6A50-B942-4C362D3BFF24}"/>
              </a:ext>
            </a:extLst>
          </p:cNvPr>
          <p:cNvSpPr/>
          <p:nvPr/>
        </p:nvSpPr>
        <p:spPr>
          <a:xfrm>
            <a:off x="6359705" y="1717495"/>
            <a:ext cx="2116783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2,9 × 3,7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6A987-41E0-ACB2-458E-2AF2DDB08041}"/>
              </a:ext>
            </a:extLst>
          </p:cNvPr>
          <p:cNvSpPr/>
          <p:nvPr/>
        </p:nvSpPr>
        <p:spPr>
          <a:xfrm>
            <a:off x="9008312" y="1696474"/>
            <a:ext cx="2403400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0,29 × 3,7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C9037-E79B-913F-9060-DE2F7DFD501B}"/>
              </a:ext>
            </a:extLst>
          </p:cNvPr>
          <p:cNvSpPr txBox="1"/>
          <p:nvPr/>
        </p:nvSpPr>
        <p:spPr>
          <a:xfrm>
            <a:off x="731520" y="2788920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107,3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D9E19-39E0-FFC8-D806-B144544E3AC0}"/>
              </a:ext>
            </a:extLst>
          </p:cNvPr>
          <p:cNvSpPr txBox="1"/>
          <p:nvPr/>
        </p:nvSpPr>
        <p:spPr>
          <a:xfrm>
            <a:off x="3520440" y="277063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10,73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D1467-0853-945D-8E8F-752C65F27742}"/>
              </a:ext>
            </a:extLst>
          </p:cNvPr>
          <p:cNvSpPr txBox="1"/>
          <p:nvPr/>
        </p:nvSpPr>
        <p:spPr>
          <a:xfrm>
            <a:off x="6409944" y="272491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10,73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58D82-74DF-E70A-1B5F-037BDBDF7430}"/>
              </a:ext>
            </a:extLst>
          </p:cNvPr>
          <p:cNvSpPr txBox="1"/>
          <p:nvPr/>
        </p:nvSpPr>
        <p:spPr>
          <a:xfrm>
            <a:off x="9107424" y="2670048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1,073</a:t>
            </a:r>
          </a:p>
        </p:txBody>
      </p:sp>
    </p:spTree>
    <p:extLst>
      <p:ext uri="{BB962C8B-B14F-4D97-AF65-F5344CB8AC3E}">
        <p14:creationId xmlns:p14="http://schemas.microsoft.com/office/powerpoint/2010/main" val="41052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101</Words>
  <Application>Microsoft Macintosh PowerPoint</Application>
  <PresentationFormat>Widescreen</PresentationFormat>
  <Paragraphs>38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等线</vt:lpstr>
      <vt:lpstr>微软雅黑</vt:lpstr>
      <vt:lpstr>Arial</vt:lpstr>
      <vt:lpstr>Calibri</vt:lpstr>
      <vt:lpstr>Lato</vt:lpstr>
      <vt:lpstr>Livvic</vt:lpstr>
      <vt:lpstr>Open Sans</vt:lpstr>
      <vt:lpstr>Roboto</vt:lpstr>
      <vt:lpstr>Roboto Condensed Light</vt:lpstr>
      <vt:lpstr>包图主题2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Phương Anh Bùi</cp:lastModifiedBy>
  <cp:revision>42</cp:revision>
  <dcterms:created xsi:type="dcterms:W3CDTF">2021-07-24T01:07:49Z</dcterms:created>
  <dcterms:modified xsi:type="dcterms:W3CDTF">2024-11-23T14:32:28Z</dcterms:modified>
</cp:coreProperties>
</file>