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57" r:id="rId3"/>
    <p:sldId id="278" r:id="rId4"/>
    <p:sldId id="274" r:id="rId5"/>
    <p:sldId id="279" r:id="rId6"/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F2696-86FD-4CB1-B5E3-084350DC4B8F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0D7AD-007F-46C8-B31B-0E922C4E1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3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hyperlink" Target="https://www.facebook.com/groups/629898828017053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id="{BC96797C-587C-9562-9A94-E0267E28A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custGeom>
            <a:avLst/>
            <a:gdLst>
              <a:gd name="connsiteX0" fmla="*/ 0 w 5171430"/>
              <a:gd name="connsiteY0" fmla="*/ 0 h 4224337"/>
              <a:gd name="connsiteX1" fmla="*/ 5171430 w 5171430"/>
              <a:gd name="connsiteY1" fmla="*/ 0 h 4224337"/>
              <a:gd name="connsiteX2" fmla="*/ 5171430 w 5171430"/>
              <a:gd name="connsiteY2" fmla="*/ 4224337 h 4224337"/>
              <a:gd name="connsiteX3" fmla="*/ 0 w 5171430"/>
              <a:gd name="connsiteY3" fmla="*/ 4224337 h 4224337"/>
              <a:gd name="connsiteX4" fmla="*/ 0 w 5171430"/>
              <a:gd name="connsiteY4" fmla="*/ 0 h 4224337"/>
              <a:gd name="connsiteX5" fmla="*/ 3195290 w 5171430"/>
              <a:gd name="connsiteY5" fmla="*/ 806561 h 4224337"/>
              <a:gd name="connsiteX6" fmla="*/ 3195290 w 5171430"/>
              <a:gd name="connsiteY6" fmla="*/ 1879890 h 4224337"/>
              <a:gd name="connsiteX7" fmla="*/ 5025120 w 5171430"/>
              <a:gd name="connsiteY7" fmla="*/ 1879890 h 4224337"/>
              <a:gd name="connsiteX8" fmla="*/ 5025120 w 5171430"/>
              <a:gd name="connsiteY8" fmla="*/ 806561 h 4224337"/>
              <a:gd name="connsiteX9" fmla="*/ 3195290 w 5171430"/>
              <a:gd name="connsiteY9" fmla="*/ 806561 h 422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1430" h="4224337">
                <a:moveTo>
                  <a:pt x="0" y="0"/>
                </a:moveTo>
                <a:lnTo>
                  <a:pt x="5171430" y="0"/>
                </a:lnTo>
                <a:lnTo>
                  <a:pt x="5171430" y="4224337"/>
                </a:lnTo>
                <a:lnTo>
                  <a:pt x="0" y="4224337"/>
                </a:lnTo>
                <a:lnTo>
                  <a:pt x="0" y="0"/>
                </a:lnTo>
                <a:close/>
                <a:moveTo>
                  <a:pt x="3195290" y="806561"/>
                </a:moveTo>
                <a:lnTo>
                  <a:pt x="3195290" y="1879890"/>
                </a:lnTo>
                <a:lnTo>
                  <a:pt x="5025120" y="1879890"/>
                </a:lnTo>
                <a:lnTo>
                  <a:pt x="5025120" y="806561"/>
                </a:lnTo>
                <a:lnTo>
                  <a:pt x="3195290" y="806561"/>
                </a:lnTo>
                <a:close/>
              </a:path>
            </a:pathLst>
          </a:cu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81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0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1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44D8E5E5-F277-62AC-95A3-245ABE9CC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C7764765-5CBE-6030-7BC1-85B89981B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028FD0A-D760-A27B-59EF-3B77050DF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A6025FC-A99E-0014-FA49-3116B82F9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0816B53-4923-E308-D313-B49E25FB8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425C27-1460-69DD-8954-53C412B320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sp>
        <p:nvSpPr>
          <p:cNvPr id="13" name="矩形: 圆角 3">
            <a:extLst>
              <a:ext uri="{FF2B5EF4-FFF2-40B4-BE49-F238E27FC236}">
                <a16:creationId xmlns:a16="http://schemas.microsoft.com/office/drawing/2014/main" id="{C69B8B1E-A35E-4FA2-BFC7-60F043E6603A}"/>
              </a:ext>
            </a:extLst>
          </p:cNvPr>
          <p:cNvSpPr/>
          <p:nvPr userDrawn="1"/>
        </p:nvSpPr>
        <p:spPr>
          <a:xfrm>
            <a:off x="150675" y="148856"/>
            <a:ext cx="11890651" cy="6560288"/>
          </a:xfrm>
          <a:prstGeom prst="roundRect">
            <a:avLst>
              <a:gd name="adj" fmla="val 2509"/>
            </a:avLst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  <p:sp>
        <p:nvSpPr>
          <p:cNvPr id="14" name="矩形: 圆角 1">
            <a:extLst>
              <a:ext uri="{FF2B5EF4-FFF2-40B4-BE49-F238E27FC236}">
                <a16:creationId xmlns:a16="http://schemas.microsoft.com/office/drawing/2014/main" id="{2E10F108-AEE4-A294-97D3-BA373A51CD95}"/>
              </a:ext>
            </a:extLst>
          </p:cNvPr>
          <p:cNvSpPr/>
          <p:nvPr userDrawn="1"/>
        </p:nvSpPr>
        <p:spPr>
          <a:xfrm>
            <a:off x="264041" y="244549"/>
            <a:ext cx="11663916" cy="6368902"/>
          </a:xfrm>
          <a:prstGeom prst="roundRect">
            <a:avLst>
              <a:gd name="adj" fmla="val 25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337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6858003"/>
            <a:ext cx="2432012" cy="2669980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5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294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  <p:bldP spid="20" grpId="0"/>
      <p:bldP spid="20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8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9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1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1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id="{7C5FDE4E-FDE3-E297-4653-B31DE6323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5500860-1352-3DA6-D6B4-A8953D0010E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063" y="0"/>
            <a:ext cx="1670800" cy="16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4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A22EF5D9-9CC9-F6C0-6DFA-6DF8E2612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51" y="3506915"/>
            <a:ext cx="3683000" cy="368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DDADDD-CFFF-0A63-BCB8-22B840899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08" y="1970828"/>
            <a:ext cx="9071634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2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8326" y="4602480"/>
            <a:ext cx="3183674" cy="2749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1" y="-123919"/>
            <a:ext cx="1523956" cy="15088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F9D8FC-6DDE-BD5A-43EE-34BF1A973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388" y="200258"/>
            <a:ext cx="3499407" cy="2658086"/>
          </a:xfrm>
          <a:prstGeom prst="rect">
            <a:avLst/>
          </a:prstGeom>
        </p:spPr>
      </p:pic>
      <p:sp>
        <p:nvSpPr>
          <p:cNvPr id="8" name="Oval 36">
            <a:extLst>
              <a:ext uri="{FF2B5EF4-FFF2-40B4-BE49-F238E27FC236}">
                <a16:creationId xmlns:a16="http://schemas.microsoft.com/office/drawing/2014/main" id="{CEECF670-84A8-C0E4-29AA-2C9420E929C3}"/>
              </a:ext>
            </a:extLst>
          </p:cNvPr>
          <p:cNvSpPr/>
          <p:nvPr/>
        </p:nvSpPr>
        <p:spPr>
          <a:xfrm>
            <a:off x="284697" y="1506474"/>
            <a:ext cx="1623617" cy="1147274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623617"/>
                      <a:gd name="connsiteY0" fmla="*/ 573637 h 1147274"/>
                      <a:gd name="connsiteX1" fmla="*/ 811809 w 1623617"/>
                      <a:gd name="connsiteY1" fmla="*/ 0 h 1147274"/>
                      <a:gd name="connsiteX2" fmla="*/ 1623618 w 1623617"/>
                      <a:gd name="connsiteY2" fmla="*/ 573637 h 1147274"/>
                      <a:gd name="connsiteX3" fmla="*/ 811809 w 1623617"/>
                      <a:gd name="connsiteY3" fmla="*/ 1147274 h 1147274"/>
                      <a:gd name="connsiteX4" fmla="*/ 0 w 1623617"/>
                      <a:gd name="connsiteY4" fmla="*/ 573637 h 1147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23617" h="1147274" fill="none" extrusionOk="0">
                        <a:moveTo>
                          <a:pt x="0" y="573637"/>
                        </a:moveTo>
                        <a:cubicBezTo>
                          <a:pt x="-46407" y="238147"/>
                          <a:pt x="368901" y="1243"/>
                          <a:pt x="811809" y="0"/>
                        </a:cubicBezTo>
                        <a:cubicBezTo>
                          <a:pt x="1297333" y="-44645"/>
                          <a:pt x="1682169" y="262310"/>
                          <a:pt x="1623618" y="573637"/>
                        </a:cubicBezTo>
                        <a:cubicBezTo>
                          <a:pt x="1633993" y="900177"/>
                          <a:pt x="1228473" y="1114981"/>
                          <a:pt x="811809" y="1147274"/>
                        </a:cubicBezTo>
                        <a:cubicBezTo>
                          <a:pt x="338392" y="1122642"/>
                          <a:pt x="14634" y="907352"/>
                          <a:pt x="0" y="573637"/>
                        </a:cubicBezTo>
                        <a:close/>
                      </a:path>
                      <a:path w="1623617" h="1147274" stroke="0" extrusionOk="0">
                        <a:moveTo>
                          <a:pt x="0" y="573637"/>
                        </a:moveTo>
                        <a:cubicBezTo>
                          <a:pt x="67287" y="264816"/>
                          <a:pt x="334232" y="-39323"/>
                          <a:pt x="811809" y="0"/>
                        </a:cubicBezTo>
                        <a:cubicBezTo>
                          <a:pt x="1231331" y="3032"/>
                          <a:pt x="1615974" y="285442"/>
                          <a:pt x="1623618" y="573637"/>
                        </a:cubicBezTo>
                        <a:cubicBezTo>
                          <a:pt x="1617924" y="906953"/>
                          <a:pt x="1316978" y="1185868"/>
                          <a:pt x="811809" y="1147274"/>
                        </a:cubicBezTo>
                        <a:cubicBezTo>
                          <a:pt x="357893" y="1172175"/>
                          <a:pt x="-7427" y="891686"/>
                          <a:pt x="0" y="57363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31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DE0EC8-4B67-B998-B46F-CD0544737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238" y="2016633"/>
            <a:ext cx="9266723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A22EF5D9-9CC9-F6C0-6DFA-6DF8E2612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51" y="3506915"/>
            <a:ext cx="3683000" cy="368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DBB2FA-1FF0-8C4B-25A2-4BF4B1CAD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87" y="70380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6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581849" y="26619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203944" y="329380"/>
            <a:ext cx="58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 Đặt tính rồi tính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779369-864D-4B96-D396-C555EBEAD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626746"/>
              </p:ext>
            </p:extLst>
          </p:nvPr>
        </p:nvGraphicFramePr>
        <p:xfrm>
          <a:off x="833120" y="1090454"/>
          <a:ext cx="10708640" cy="822960"/>
        </p:xfrm>
        <a:graphic>
          <a:graphicData uri="http://schemas.openxmlformats.org/drawingml/2006/table">
            <a:tbl>
              <a:tblPr/>
              <a:tblGrid>
                <a:gridCol w="5354320">
                  <a:extLst>
                    <a:ext uri="{9D8B030D-6E8A-4147-A177-3AD203B41FA5}">
                      <a16:colId xmlns:a16="http://schemas.microsoft.com/office/drawing/2014/main" val="51231338"/>
                    </a:ext>
                  </a:extLst>
                </a:gridCol>
                <a:gridCol w="5354320">
                  <a:extLst>
                    <a:ext uri="{9D8B030D-6E8A-4147-A177-3AD203B41FA5}">
                      <a16:colId xmlns:a16="http://schemas.microsoft.com/office/drawing/2014/main" val="4004321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7,8 + 11,6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9,12 + 9,21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57886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ABFA6B-EB07-84C4-45CD-584E8078D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157419"/>
              </p:ext>
            </p:extLst>
          </p:nvPr>
        </p:nvGraphicFramePr>
        <p:xfrm>
          <a:off x="792480" y="2075974"/>
          <a:ext cx="10708640" cy="822960"/>
        </p:xfrm>
        <a:graphic>
          <a:graphicData uri="http://schemas.openxmlformats.org/drawingml/2006/table">
            <a:tbl>
              <a:tblPr/>
              <a:tblGrid>
                <a:gridCol w="5354320">
                  <a:extLst>
                    <a:ext uri="{9D8B030D-6E8A-4147-A177-3AD203B41FA5}">
                      <a16:colId xmlns:a16="http://schemas.microsoft.com/office/drawing/2014/main" val="51231338"/>
                    </a:ext>
                  </a:extLst>
                </a:gridCol>
                <a:gridCol w="5354320">
                  <a:extLst>
                    <a:ext uri="{9D8B030D-6E8A-4147-A177-3AD203B41FA5}">
                      <a16:colId xmlns:a16="http://schemas.microsoft.com/office/drawing/2014/main" val="4004321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15,7 + 1,57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9,03 + 3,38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5788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5881315-9510-7D3A-F523-397AD96168DA}"/>
              </a:ext>
            </a:extLst>
          </p:cNvPr>
          <p:cNvSpPr txBox="1"/>
          <p:nvPr/>
        </p:nvSpPr>
        <p:spPr>
          <a:xfrm>
            <a:off x="670560" y="304800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7,8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11,6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68983-5FC0-918F-C5B3-11414E07FB58}"/>
              </a:ext>
            </a:extLst>
          </p:cNvPr>
          <p:cNvSpPr txBox="1"/>
          <p:nvPr/>
        </p:nvSpPr>
        <p:spPr>
          <a:xfrm>
            <a:off x="426720" y="330200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5E8F3C-1931-3FDB-6A53-011FD6C2BDB3}"/>
              </a:ext>
            </a:extLst>
          </p:cNvPr>
          <p:cNvCxnSpPr>
            <a:cxnSpLocks/>
          </p:cNvCxnSpPr>
          <p:nvPr/>
        </p:nvCxnSpPr>
        <p:spPr>
          <a:xfrm>
            <a:off x="670560" y="4572000"/>
            <a:ext cx="142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48752CE-D88B-9F68-A309-16798180530C}"/>
              </a:ext>
            </a:extLst>
          </p:cNvPr>
          <p:cNvSpPr txBox="1"/>
          <p:nvPr/>
        </p:nvSpPr>
        <p:spPr>
          <a:xfrm>
            <a:off x="3220720" y="305816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9,12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A0AC11-71F4-0086-679E-9E7DB5D7208C}"/>
              </a:ext>
            </a:extLst>
          </p:cNvPr>
          <p:cNvSpPr txBox="1"/>
          <p:nvPr/>
        </p:nvSpPr>
        <p:spPr>
          <a:xfrm>
            <a:off x="2854960" y="333248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24C81E-A13E-3466-B57E-1338B6675F03}"/>
              </a:ext>
            </a:extLst>
          </p:cNvPr>
          <p:cNvCxnSpPr>
            <a:cxnSpLocks/>
          </p:cNvCxnSpPr>
          <p:nvPr/>
        </p:nvCxnSpPr>
        <p:spPr>
          <a:xfrm>
            <a:off x="3220720" y="4582160"/>
            <a:ext cx="142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A80D82D-F63E-6834-C6C7-BB88E9E40FE4}"/>
              </a:ext>
            </a:extLst>
          </p:cNvPr>
          <p:cNvSpPr txBox="1"/>
          <p:nvPr/>
        </p:nvSpPr>
        <p:spPr>
          <a:xfrm>
            <a:off x="6715760" y="3078480"/>
            <a:ext cx="2103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15,7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1,57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EBF3AE-BABD-ABA7-FA5A-350EB136DB74}"/>
              </a:ext>
            </a:extLst>
          </p:cNvPr>
          <p:cNvSpPr txBox="1"/>
          <p:nvPr/>
        </p:nvSpPr>
        <p:spPr>
          <a:xfrm>
            <a:off x="6664960" y="352552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D0EFB7-489E-476C-1D78-4E3A3E06C22A}"/>
              </a:ext>
            </a:extLst>
          </p:cNvPr>
          <p:cNvCxnSpPr>
            <a:cxnSpLocks/>
          </p:cNvCxnSpPr>
          <p:nvPr/>
        </p:nvCxnSpPr>
        <p:spPr>
          <a:xfrm>
            <a:off x="7000240" y="4531360"/>
            <a:ext cx="172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2DA3D83-3A06-AE84-5D9F-B8D63027F223}"/>
              </a:ext>
            </a:extLst>
          </p:cNvPr>
          <p:cNvSpPr txBox="1"/>
          <p:nvPr/>
        </p:nvSpPr>
        <p:spPr>
          <a:xfrm>
            <a:off x="9550400" y="301752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9,03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3,38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704025-9BC6-273F-0EF4-D780C77CE0A7}"/>
              </a:ext>
            </a:extLst>
          </p:cNvPr>
          <p:cNvSpPr txBox="1"/>
          <p:nvPr/>
        </p:nvSpPr>
        <p:spPr>
          <a:xfrm>
            <a:off x="9184640" y="329184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389CE2-BEFC-F758-8A35-73C459867D2C}"/>
              </a:ext>
            </a:extLst>
          </p:cNvPr>
          <p:cNvCxnSpPr>
            <a:cxnSpLocks/>
          </p:cNvCxnSpPr>
          <p:nvPr/>
        </p:nvCxnSpPr>
        <p:spPr>
          <a:xfrm>
            <a:off x="9367520" y="4541520"/>
            <a:ext cx="1605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5C600FD-6931-E0A0-BBF1-16F646C90DA8}"/>
              </a:ext>
            </a:extLst>
          </p:cNvPr>
          <p:cNvSpPr txBox="1"/>
          <p:nvPr/>
        </p:nvSpPr>
        <p:spPr>
          <a:xfrm>
            <a:off x="619760" y="455168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19,4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E8D22F-B709-A900-7872-607E361A6972}"/>
              </a:ext>
            </a:extLst>
          </p:cNvPr>
          <p:cNvSpPr txBox="1"/>
          <p:nvPr/>
        </p:nvSpPr>
        <p:spPr>
          <a:xfrm>
            <a:off x="2936240" y="451104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18,33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4FDB9BD-A292-5FF6-5367-3EF63E084655}"/>
              </a:ext>
            </a:extLst>
          </p:cNvPr>
          <p:cNvSpPr txBox="1"/>
          <p:nvPr/>
        </p:nvSpPr>
        <p:spPr>
          <a:xfrm>
            <a:off x="7040880" y="451104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17,27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AD22D87-D1B2-FEB1-B448-23BA563ACB86}"/>
              </a:ext>
            </a:extLst>
          </p:cNvPr>
          <p:cNvSpPr txBox="1"/>
          <p:nvPr/>
        </p:nvSpPr>
        <p:spPr>
          <a:xfrm>
            <a:off x="9286240" y="454152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12,41</a:t>
            </a:r>
          </a:p>
        </p:txBody>
      </p:sp>
    </p:spTree>
    <p:extLst>
      <p:ext uri="{BB962C8B-B14F-4D97-AF65-F5344CB8AC3E}">
        <p14:creationId xmlns:p14="http://schemas.microsoft.com/office/powerpoint/2010/main" val="16942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" grpId="0"/>
      <p:bldP spid="7" grpId="0"/>
      <p:bldP spid="11" grpId="0"/>
      <p:bldP spid="12" grpId="0"/>
      <p:bldP spid="14" grpId="0"/>
      <p:bldP spid="15" grpId="0"/>
      <p:bldP spid="17" grpId="0"/>
      <p:bldP spid="18" grpId="0"/>
      <p:bldP spid="21" grpId="0"/>
      <p:bldP spid="22" grpId="0"/>
      <p:bldP spid="97" grpId="0"/>
      <p:bldP spid="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70020"/>
            <a:ext cx="811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bằng cách thuận tiện.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38328AC-F9E0-1963-EAB4-23465676BC62}"/>
              </a:ext>
            </a:extLst>
          </p:cNvPr>
          <p:cNvSpPr/>
          <p:nvPr/>
        </p:nvSpPr>
        <p:spPr>
          <a:xfrm>
            <a:off x="538480" y="1503680"/>
            <a:ext cx="474472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9,2 + 17,56 + 0,8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C767A8-0C60-4122-65A0-A26A0A1142AF}"/>
              </a:ext>
            </a:extLst>
          </p:cNvPr>
          <p:cNvSpPr/>
          <p:nvPr/>
        </p:nvSpPr>
        <p:spPr>
          <a:xfrm>
            <a:off x="6421120" y="1534160"/>
            <a:ext cx="534416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92,15 + 7,99 + 0,01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5E4664-5894-1218-9243-5C0194E966FB}"/>
              </a:ext>
            </a:extLst>
          </p:cNvPr>
          <p:cNvSpPr txBox="1"/>
          <p:nvPr/>
        </p:nvSpPr>
        <p:spPr>
          <a:xfrm>
            <a:off x="548640" y="2773680"/>
            <a:ext cx="462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(9,2 + 0,8) + 17,56</a:t>
            </a:r>
          </a:p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10 + 17,56</a:t>
            </a:r>
          </a:p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27,56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ABB14B-97F8-F9CE-2FB2-8D9F18382687}"/>
              </a:ext>
            </a:extLst>
          </p:cNvPr>
          <p:cNvSpPr txBox="1"/>
          <p:nvPr/>
        </p:nvSpPr>
        <p:spPr>
          <a:xfrm>
            <a:off x="6370320" y="2773680"/>
            <a:ext cx="5557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92,15 + (7,99 + 0,01)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92,15 + 8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100,15</a:t>
            </a:r>
            <a:endParaRPr lang="en-US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1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" grpId="0" animBg="1"/>
      <p:bldP spid="3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225" y="1776549"/>
            <a:ext cx="48855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5 SVNHollycakes" panose="02000000000000000000" pitchFamily="2" charset="0"/>
                <a:ea typeface="+mn-ea"/>
                <a:cs typeface="+mn-cs"/>
              </a:rPr>
              <a:t>Chúc các em học tốt</a:t>
            </a:r>
          </a:p>
        </p:txBody>
      </p:sp>
      <p:pic>
        <p:nvPicPr>
          <p:cNvPr id="4" name="图片 47108" descr="1-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30538" y="1409003"/>
            <a:ext cx="6034654" cy="54489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23">
            <a:extLst>
              <a:ext uri="{FF2B5EF4-FFF2-40B4-BE49-F238E27FC236}">
                <a16:creationId xmlns:a16="http://schemas.microsoft.com/office/drawing/2014/main" id="{769D021F-3A73-4B9E-B77A-23E6FE0C9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41" y="135749"/>
            <a:ext cx="1318567" cy="1640800"/>
          </a:xfrm>
          <a:prstGeom prst="rect">
            <a:avLst/>
          </a:prstGeom>
        </p:spPr>
      </p:pic>
      <p:pic>
        <p:nvPicPr>
          <p:cNvPr id="6" name="图片 22">
            <a:extLst>
              <a:ext uri="{FF2B5EF4-FFF2-40B4-BE49-F238E27FC236}">
                <a16:creationId xmlns:a16="http://schemas.microsoft.com/office/drawing/2014/main" id="{0D211E24-978B-48DA-8E62-7FA90E16C7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448" y="792676"/>
            <a:ext cx="760917" cy="9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2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95</Words>
  <Application>Microsoft Macintosh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#9Slide05 SVNHollycakes</vt:lpstr>
      <vt:lpstr>#9Slide07 HoneyCream</vt:lpstr>
      <vt:lpstr>SVN-Newton</vt:lpstr>
      <vt:lpstr>UTM Avo</vt:lpstr>
      <vt:lpstr>字魂79号-萌趣奶油体</vt:lpstr>
      <vt:lpstr>Arial</vt:lpstr>
      <vt:lpstr>Calibri</vt:lpstr>
      <vt:lpstr>Calibri Light</vt:lpstr>
      <vt:lpstr>Cambria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Phương Anh Bùi</cp:lastModifiedBy>
  <cp:revision>32</cp:revision>
  <dcterms:created xsi:type="dcterms:W3CDTF">2024-04-26T09:11:17Z</dcterms:created>
  <dcterms:modified xsi:type="dcterms:W3CDTF">2024-11-23T14:30:24Z</dcterms:modified>
</cp:coreProperties>
</file>