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6" r:id="rId4"/>
    <p:sldId id="288" r:id="rId5"/>
    <p:sldId id="291" r:id="rId6"/>
    <p:sldId id="29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 userDrawn="1"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 userDrawn="1"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 userDrawn="1"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 userDrawn="1"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 userDrawn="1"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 userDrawn="1"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 userDrawn="1"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 userDrawn="1"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 userDrawn="1"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 userDrawn="1"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 userDrawn="1"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 userDrawn="1"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 userDrawn="1"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 userDrawn="1"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 userDrawn="1"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 userDrawn="1"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 userDrawn="1"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 userDrawn="1"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 userDrawn="1"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 userDrawn="1"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570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E5AC083-E107-EC96-192F-74DF820A41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74E0B-A1FA-7246-0010-5FE8C35335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8" r:id="rId3"/>
    <p:sldLayoutId id="2147483727" r:id="rId4"/>
    <p:sldLayoutId id="2147483683" r:id="rId5"/>
    <p:sldLayoutId id="2147483726" r:id="rId6"/>
    <p:sldLayoutId id="2147483725" r:id="rId7"/>
    <p:sldLayoutId id="2147483724" r:id="rId8"/>
    <p:sldLayoutId id="2147483686" r:id="rId9"/>
    <p:sldLayoutId id="2147483723" r:id="rId10"/>
    <p:sldLayoutId id="2147483722" r:id="rId11"/>
    <p:sldLayoutId id="2147483721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4846320" y="1029133"/>
            <a:ext cx="2916936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5586775-E68D-6F97-6951-530CAAED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8" y="2651683"/>
            <a:ext cx="9230144" cy="1774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CBB8D1-F26C-193C-7951-C2A951CB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50" y="1307559"/>
            <a:ext cx="300558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7D39DB-D502-EE93-C803-F119215F8C0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58A004-85F1-08EF-0B8A-C49A697F039A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F4E7-6AED-5D31-D36E-228F882B2A48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D9893-034B-E128-E8C9-9C64E1FB7020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=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D665F-E015-AFB6-0283-61C35B5FAE33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070F7-946B-3805-CDA2-AADFFBED699C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802F7-36F9-DF54-C132-A47DBB3C3E4E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58B2F-A10C-F56A-F9A1-548E2164DC8C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1484D5E-0AE9-C512-E006-B4ECE96F85D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1E101B-FF40-10D3-9780-D60F005CA81E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FECA47-000D-385C-A282-E71EEC75DEC8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A85B70C-E288-393F-8D42-897D8AC4CBFD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52EB05-B61A-3079-7FE8-D793983157AB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2B44C3-EA48-32A0-1AA4-97991F7F92E1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701973-00E7-169E-A9AE-5891178CDF9D}"/>
              </a:ext>
            </a:extLst>
          </p:cNvPr>
          <p:cNvSpPr/>
          <p:nvPr/>
        </p:nvSpPr>
        <p:spPr>
          <a:xfrm>
            <a:off x="3647089" y="1790701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468E88-AFE7-7663-35C0-2528B2854CD2}"/>
              </a:ext>
            </a:extLst>
          </p:cNvPr>
          <p:cNvSpPr/>
          <p:nvPr/>
        </p:nvSpPr>
        <p:spPr>
          <a:xfrm>
            <a:off x="9259613" y="1759170"/>
            <a:ext cx="935421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0E978-E7EA-7D39-059F-224744615E22}"/>
              </a:ext>
            </a:extLst>
          </p:cNvPr>
          <p:cNvSpPr/>
          <p:nvPr/>
        </p:nvSpPr>
        <p:spPr>
          <a:xfrm>
            <a:off x="6074979" y="2726122"/>
            <a:ext cx="100899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FB4DA7-C408-DAF7-225C-16B879D2DAA7}"/>
              </a:ext>
            </a:extLst>
          </p:cNvPr>
          <p:cNvSpPr/>
          <p:nvPr/>
        </p:nvSpPr>
        <p:spPr>
          <a:xfrm>
            <a:off x="3300248" y="3829708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8BDE7E-2372-38FF-5E01-8EC917975416}"/>
              </a:ext>
            </a:extLst>
          </p:cNvPr>
          <p:cNvSpPr/>
          <p:nvPr/>
        </p:nvSpPr>
        <p:spPr>
          <a:xfrm>
            <a:off x="9942786" y="3787666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A9D8C-3D28-46E3-A331-85C1EAA7844E}"/>
              </a:ext>
            </a:extLst>
          </p:cNvPr>
          <p:cNvSpPr/>
          <p:nvPr/>
        </p:nvSpPr>
        <p:spPr>
          <a:xfrm>
            <a:off x="7525406" y="4775638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6" grpId="0"/>
      <p:bldP spid="18" grpId="0"/>
      <p:bldP spid="19" grpId="0"/>
      <p:bldP spid="42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794A04-8252-BCDC-9C94-896CCF88C99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40A60-4511-25ED-BE5E-460DE10040CC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68EE35-E962-7418-25D8-55A305C5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83858B-6012-C543-7AB5-BF09093A7485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2FC04-23E0-EC4C-D33B-76E12DE0A871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2BF58-DCAB-F315-A959-92C5DBAAAA76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103496-7B61-CD18-1221-CB18622A6F4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410E96F-302A-AF37-7DE8-A7BC2818A5D6}"/>
              </a:ext>
            </a:extLst>
          </p:cNvPr>
          <p:cNvSpPr/>
          <p:nvPr/>
        </p:nvSpPr>
        <p:spPr>
          <a:xfrm>
            <a:off x="4640317" y="5043652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83B141F-223D-4178-A423-2B48AF36A7AE}"/>
              </a:ext>
            </a:extLst>
          </p:cNvPr>
          <p:cNvSpPr/>
          <p:nvPr/>
        </p:nvSpPr>
        <p:spPr>
          <a:xfrm>
            <a:off x="10557642" y="5012120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</a:t>
            </a:r>
          </a:p>
        </p:txBody>
      </p: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72</Words>
  <Application>Microsoft Macintosh PowerPoint</Application>
  <PresentationFormat>Widescreen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SVN-Newton</vt:lpstr>
      <vt:lpstr>Arial</vt:lpstr>
      <vt:lpstr>Calibri</vt:lpstr>
      <vt:lpstr>Calibri Light</vt:lpstr>
      <vt:lpstr>Cambria</vt:lpstr>
      <vt:lpstr>Times New Roman</vt:lpstr>
      <vt:lpstr>Office Theme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Huong Thao - 0972115126</dc:creator>
  <cp:keywords>MNT;MangnonTeam</cp:keywords>
  <cp:lastModifiedBy>Phương Anh Bùi</cp:lastModifiedBy>
  <cp:revision>28</cp:revision>
  <dcterms:created xsi:type="dcterms:W3CDTF">2022-08-23T00:34:32Z</dcterms:created>
  <dcterms:modified xsi:type="dcterms:W3CDTF">2024-11-23T14:32:10Z</dcterms:modified>
  <cp:category>HTTA2</cp:category>
  <cp:version>HTTA2</cp:version>
</cp:coreProperties>
</file>