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0"/>
  </p:notesMasterIdLst>
  <p:handoutMasterIdLst>
    <p:handoutMasterId r:id="rId11"/>
  </p:handoutMasterIdLst>
  <p:sldIdLst>
    <p:sldId id="261" r:id="rId5"/>
    <p:sldId id="310" r:id="rId6"/>
    <p:sldId id="257" r:id="rId7"/>
    <p:sldId id="311" r:id="rId8"/>
    <p:sldId id="285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4FFC3"/>
    <a:srgbClr val="63705F"/>
    <a:srgbClr val="FF33CC"/>
    <a:srgbClr val="3366FF"/>
    <a:srgbClr val="FDF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46" autoAdjust="0"/>
  </p:normalViewPr>
  <p:slideViewPr>
    <p:cSldViewPr>
      <p:cViewPr varScale="1">
        <p:scale>
          <a:sx n="59" d="100"/>
          <a:sy n="59" d="100"/>
        </p:scale>
        <p:origin x="9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9D4D9D-41C9-3062-5CF4-EBCC223F68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8BA1A-3FBB-16E3-3F32-86B948E44E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23AB0-018B-4F4A-B581-B0B96AD4D2E3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FACDE-9BA8-7EB5-7CFD-1F7864DB2D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331E4-8848-5F2E-B729-A84D50877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08370-82FA-4B6F-854D-2C2C7575B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24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603D4-EDED-4EEA-983B-99CDB44DEA39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C4720-8094-4064-A7CF-DFC62AE98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1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đọc</a:t>
            </a:r>
            <a:r>
              <a:rPr lang="nl-NL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Phim hoạt hình “Chú ốc sên bay”</a:t>
            </a:r>
            <a:r>
              <a:rPr lang="nl-NL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một bài quảng cáo cung cấp toàn bộ thông tin về bộ phim hoạt hình Chú ốc sên bay.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Phim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sên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bay”.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C4720-8094-4064-A7CF-DFC62AE98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7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830ED1-AB1D-AE39-7058-C06686D6C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C36F845-DC91-61B7-1CA1-93921536C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D017B13-61B5-E1E6-37E3-669677A2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E4204A-D8CB-EA68-5F31-09869A34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9C98A2-4FD4-2471-4643-90E8E41A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825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AA9BF8-B1CC-FC78-FDA4-FDD757E7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5CA363-DB8D-E758-1190-9B95257E8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7B854F-BC77-07B7-2496-9226489F4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C4AC4A-11BA-C8B6-C5E8-1DC3F02C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124227-0E1F-0697-9664-4378D192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28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9ACBFD-93D2-E374-8721-4E0AC700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48D770-B356-0160-6562-5CEC815B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E3914-A587-788F-44A9-C7F22E95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845B0D-0375-1B04-4243-EA1C229F2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756ED1-E48C-1D6E-EABA-2F2ABD5C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93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AD8EC9-3148-A0AB-57AC-4D0D15136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B2B6918-CAED-433D-50FF-CB82AA903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2A5DFE6-E642-0802-F183-CC7168A45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B33834D-E7F2-7551-84B0-1B8418205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E514C5-ED57-E631-C524-6C29C1D7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8F58E62-39F9-921E-0C9A-7B0A0882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54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E70275-E988-7DBF-5CE4-24CF33F8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97259BE-73C8-474D-48DA-BCBA62095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9EC1CCB-2775-1E0A-150A-82FD02E17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E1CDB02-0EF2-4213-5298-1BE27C24F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403B4F3-75C2-5DFC-F1FD-E8AFC26B1C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864875A-661C-9D69-59D0-4252BC37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3500F3-A52B-7973-17A5-D2D7E3F1D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27F0D79-60EB-E316-4372-E1136499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38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A5C47E-A77D-B926-7CFC-5A22EE25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C3AD4D9-5950-97A0-4A8A-AE9801AA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68CA96-CB67-EC9B-7568-C6C6B649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9B195D8-0631-25BA-CF51-0D7B67EB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0798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62843E4-AE07-0EA0-664C-DA541526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7628BEF-C3ED-F549-6EF1-A5763B0C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979557D-4168-BFF7-A441-532BD150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937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EF8E6A-FDF9-8D4C-4E07-1B61F82A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923CD6-924E-2312-B3D1-0144A005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618CE25-3D1D-C004-DA0B-83291FC8A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7C67CF6-93EA-35CC-5526-BD71A6C6C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99F44C-F9B7-7259-380A-98F0F694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B1BB20E-6E28-54BF-2945-2A9D04BE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909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546648-9501-D240-9D82-0A98FE9D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E381E54-B9B4-9245-21C1-AA907F916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1066759-B6E9-9606-34B7-1D0A5C283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2F7B1F-52AA-8B92-304A-AE4B7BBA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6ADA9D-EA1B-034E-9FC0-C03AAEF9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DCC9463-C584-0323-EC9C-21365248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625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1A1BD1-15BA-6C63-CA66-84F03381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F8E2580-35A2-7664-F062-F2BDB6ACB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FB68CB-3D2A-EE61-85A6-9D38D908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A4390C-9AB4-71CF-DA4D-E0F35A8B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E4A341-AA32-4601-3B68-51E5D32C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17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9BF4144-5408-7C9C-31E9-E5AD976E5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71982C4-2983-95E8-B964-AB613F4DD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15E7C2-810E-D90B-A2E0-683E0C28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C7112C-DE18-785F-3577-40F2B2822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78EA03-4BB6-4226-B333-A22A9787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8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DB05-3027-8328-419D-B5F08A9FC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8F3887-2861-FC78-1663-5A3EFCDAF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C9494-29D6-17F3-E8BC-94E17CD8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17955-5C92-B260-6D63-2D414605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A66FD-01AC-A87C-5697-4D4D906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1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AA0C-97D1-D237-B602-81FCB4A4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553C-92BB-C97A-30F3-77946A047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EE29F-168D-FA3E-3288-CF320210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D66C-B923-9721-C23D-3774EDCF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7658-EE14-D91A-AA90-DD007042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8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A13-8DAF-D43B-6018-E023115EF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6D58-B325-D281-DE95-05F411E52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A63F-334D-AAF4-23B3-20F49107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3F7B-25EA-8E55-B3FD-266E1FE8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69F4-E609-2E78-15D3-F52FA05A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53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833F-E02D-2547-DA53-0F07370C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E3347-626E-252E-5C40-F3687DA8F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D74F4-FC1E-DD50-942B-DFC188AE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89CA3-4B2E-5CE6-1771-614756E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FEA3-96B0-1F28-261C-D1565AA5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03B4-FEAB-9859-797C-3C9B3E56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09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F51D-30CE-5AB8-77B4-A9298345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20C1-7E75-10DF-D281-060EB982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25896-3722-CEDE-5036-D3F0A481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EAF89-B3C8-D089-017A-005D2668E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BE27-F747-CD85-0928-4B512274F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4FBB6-DAE7-58E2-C762-188BC28A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A5EA1-9975-BCC3-1369-DA5A29FF1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CECFFE-3B13-1CDC-5071-0BCF9BB4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2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B4B9-7CFD-DA84-0A2F-522128CF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45E36-FE5E-77D2-A3AB-979AF299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C12DB5-0D04-5723-7730-415F16317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D8091-3271-0262-9B26-69FBC1BF4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2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441707-CD44-1654-A793-EAD62F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353A3-4681-E3E5-4D50-6756518D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ED1A4-17CB-5544-2A2F-8B3B0D4CE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D1B6-616A-29E3-6C85-3286DE28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9AD3E-BC40-EBD6-799D-EF492BD16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5EEC5-FDA7-B379-AE3D-3F1A808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FFC99-DF7D-D061-2B02-7AFB1130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25811-681A-19A0-30CE-9FA5FC6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A72-5748-F7CC-DCC2-294C63FD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61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465C-9CD8-DC1A-0D14-2E22D83E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429BC-EB69-318D-7644-83F6FC4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2417F-B3AB-914B-4045-71844B829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4BD5-9BDA-B78F-14B0-285DECFE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DD461-D23B-2A72-B463-67E84E1A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0D26B-D609-AA2F-7023-583E4F92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83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9F8C-AD43-8C90-7413-5B37076A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B7EB9-1D6E-9076-EDDF-DB8ACB5B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A86F4-D960-659F-A17A-80481F6A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5C39A-66A0-FF37-E929-44145679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3820D-C393-4F8B-311C-C081CC3B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65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2770-0FC9-D66D-AC43-CA6CDEED9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3BB6A-F14C-8AD8-54C9-38B114DA7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7376C-65C5-1693-BE9C-FCCFE0E4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2035014-B613-460D-AA97-10329D03DF3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D3F6-67A9-B917-6887-9B3CBF1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85C40-78A2-26F4-4FE9-98A40381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1AAB1F1-65CF-4492-B5D1-87C6FD26D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05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321183" y="362302"/>
            <a:ext cx="17645634" cy="9562397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131605313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35938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803653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477608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89650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5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88615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1911246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936845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03939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75DCDB4-4683-4ACC-B7E1-FEAD6BA85555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7454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43DBFD5-239D-296A-EEB0-B37F0165FA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9525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013E7FE-9545-419F-A075-8CAB7275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DEA834-E6F6-3C88-3B01-48935680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2BCC99-3AA7-C4D5-0FF3-B7234AFC1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99993-D04A-4383-9107-90E7DEE1361D}" type="datetimeFigureOut">
              <a:rPr lang="vi-VN" smtClean="0"/>
              <a:t>23/11/2024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424505-A016-129D-68E0-D7F3FC58A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55BE1F-6736-23B9-4DE4-5C4B89C6EA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DC01-68D3-4715-B120-702681D3B66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383A5BC-5C1C-4E45-A990-2DA4B173F19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79B2CA-20F9-8345-6969-39A7087247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9525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ED0D42-AE90-1F4D-ECC4-0179797B16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9525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6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8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363327" cy="10287000"/>
          </a:xfrm>
          <a:custGeom>
            <a:avLst/>
            <a:gdLst/>
            <a:ahLst/>
            <a:cxnLst/>
            <a:rect l="l" t="t" r="r" b="b"/>
            <a:pathLst>
              <a:path w="18363327" h="10287000">
                <a:moveTo>
                  <a:pt x="0" y="0"/>
                </a:moveTo>
                <a:lnTo>
                  <a:pt x="18363327" y="0"/>
                </a:lnTo>
                <a:lnTo>
                  <a:pt x="183633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89" r="-8683" b="-12032"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4" name="Freeform 4"/>
          <p:cNvSpPr/>
          <p:nvPr/>
        </p:nvSpPr>
        <p:spPr>
          <a:xfrm>
            <a:off x="3124199" y="495300"/>
            <a:ext cx="7875215" cy="4114800"/>
          </a:xfrm>
          <a:custGeom>
            <a:avLst/>
            <a:gdLst/>
            <a:ahLst/>
            <a:cxnLst/>
            <a:rect l="l" t="t" r="r" b="b"/>
            <a:pathLst>
              <a:path w="10500287" h="5486400">
                <a:moveTo>
                  <a:pt x="0" y="0"/>
                </a:moveTo>
                <a:lnTo>
                  <a:pt x="10500287" y="0"/>
                </a:lnTo>
                <a:lnTo>
                  <a:pt x="10500287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97CD8-E426-179B-CA33-F5232C778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409700"/>
            <a:ext cx="8169348" cy="279830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1DB49872-167B-C313-9100-1486231ED7BF}"/>
              </a:ext>
            </a:extLst>
          </p:cNvPr>
          <p:cNvSpPr/>
          <p:nvPr/>
        </p:nvSpPr>
        <p:spPr>
          <a:xfrm>
            <a:off x="13335000" y="5143500"/>
            <a:ext cx="4288536" cy="4876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F8EFB02-567F-2EC1-7FC8-90244ADCDBAD}"/>
              </a:ext>
            </a:extLst>
          </p:cNvPr>
          <p:cNvSpPr/>
          <p:nvPr/>
        </p:nvSpPr>
        <p:spPr>
          <a:xfrm>
            <a:off x="1752600" y="1790700"/>
            <a:ext cx="11049000" cy="7162800"/>
          </a:xfrm>
          <a:custGeom>
            <a:avLst/>
            <a:gdLst/>
            <a:ahLst/>
            <a:cxnLst/>
            <a:rect l="l" t="t" r="r" b="b"/>
            <a:pathLst>
              <a:path w="13507793" h="8727482">
                <a:moveTo>
                  <a:pt x="0" y="0"/>
                </a:moveTo>
                <a:lnTo>
                  <a:pt x="13507793" y="0"/>
                </a:lnTo>
                <a:lnTo>
                  <a:pt x="13507793" y="8727482"/>
                </a:lnTo>
                <a:lnTo>
                  <a:pt x="0" y="8727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7665FD-DE81-E3B5-EDE7-40826A922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2095500"/>
            <a:ext cx="4986960" cy="1402202"/>
          </a:xfrm>
          <a:prstGeom prst="rect">
            <a:avLst/>
          </a:prstGeom>
        </p:spPr>
      </p:pic>
      <p:pic>
        <p:nvPicPr>
          <p:cNvPr id="17" name="Picture 16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46635D8B-6FC7-A6FA-94B6-BF53F1220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47900"/>
            <a:ext cx="3200400" cy="19158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2325FB-27B1-18A1-B6EB-72B6A7E0F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4000500"/>
            <a:ext cx="9980017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4981313" y="334809"/>
            <a:ext cx="8330228" cy="8611071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393393" y="3663621"/>
            <a:ext cx="7409463" cy="6655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11276783" y="3663621"/>
            <a:ext cx="7409463" cy="6655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FFBEB2-4023-1A0E-E491-C868A85B1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3162300"/>
            <a:ext cx="813886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/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1A1044-2E0D-EB56-30B4-7C040B5FB907}"/>
              </a:ext>
            </a:extLst>
          </p:cNvPr>
          <p:cNvSpPr/>
          <p:nvPr/>
        </p:nvSpPr>
        <p:spPr>
          <a:xfrm>
            <a:off x="242316" y="362302"/>
            <a:ext cx="17803368" cy="9562397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32524-6CE2-DCF9-8257-F8EE2106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47700"/>
            <a:ext cx="9906000" cy="90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96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4981313" y="258609"/>
            <a:ext cx="8330228" cy="8611071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393393" y="3663621"/>
            <a:ext cx="7409463" cy="6655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11276783" y="3663621"/>
            <a:ext cx="7409463" cy="6655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CBAA93-0239-0813-C882-EFAF24296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2781300"/>
            <a:ext cx="8260796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70</Words>
  <Application>Microsoft Macintosh PowerPoint</Application>
  <PresentationFormat>Custom</PresentationFormat>
  <Paragraphs>2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Times New Roman</vt:lpstr>
      <vt:lpstr>Office Theme</vt:lpstr>
      <vt:lpstr>Thiết kế Tùy chỉnh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TV5_T2_Sinh hoạt CLB đọc sách Khung trời tuổi thơ</dc:title>
  <dc:creator>Huong Thao - 0972115126</dc:creator>
  <cp:lastModifiedBy>Phương Anh Bùi</cp:lastModifiedBy>
  <cp:revision>120</cp:revision>
  <dcterms:created xsi:type="dcterms:W3CDTF">2006-08-16T00:00:00Z</dcterms:created>
  <dcterms:modified xsi:type="dcterms:W3CDTF">2024-11-23T14:33:29Z</dcterms:modified>
  <dc:identifier>DAGIZPjWVZs</dc:identifier>
</cp:coreProperties>
</file>