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9"/>
  </p:notesMasterIdLst>
  <p:sldIdLst>
    <p:sldId id="257" r:id="rId3"/>
    <p:sldId id="256" r:id="rId4"/>
    <p:sldId id="259" r:id="rId5"/>
    <p:sldId id="2887" r:id="rId6"/>
    <p:sldId id="2896" r:id="rId7"/>
    <p:sldId id="265" r:id="rId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46" autoAdjust="0"/>
  </p:normalViewPr>
  <p:slideViewPr>
    <p:cSldViewPr>
      <p:cViewPr varScale="1">
        <p:scale>
          <a:sx n="59" d="100"/>
          <a:sy n="59" d="100"/>
        </p:scale>
        <p:origin x="9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11/23/24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6.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91</Words>
  <Application>Microsoft Macintosh PowerPoint</Application>
  <PresentationFormat>Custom</PresentationFormat>
  <Paragraphs>3</Paragraphs>
  <Slides>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vt:i4>
      </vt:variant>
    </vt:vector>
  </HeadingPairs>
  <TitlesOfParts>
    <vt:vector size="15" baseType="lpstr">
      <vt:lpstr>字魂59号-创粗黑</vt:lpstr>
      <vt:lpstr>Aptos</vt:lpstr>
      <vt:lpstr>Aptos Display</vt:lpstr>
      <vt:lpstr>Arial</vt:lpstr>
      <vt:lpstr>Calibri</vt:lpstr>
      <vt:lpstr>Cambria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Phương Anh Bùi</cp:lastModifiedBy>
  <cp:revision>57</cp:revision>
  <dcterms:created xsi:type="dcterms:W3CDTF">2006-08-16T00:00:00Z</dcterms:created>
  <dcterms:modified xsi:type="dcterms:W3CDTF">2024-11-23T14:29:07Z</dcterms:modified>
  <dc:identifier>DAGR2Yeb-4Y</dc:identifier>
</cp:coreProperties>
</file>