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7" r:id="rId2"/>
    <p:sldId id="256" r:id="rId3"/>
    <p:sldId id="263" r:id="rId4"/>
    <p:sldId id="261" r:id="rId5"/>
    <p:sldId id="2886" r:id="rId6"/>
    <p:sldId id="265" r:id="rId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646" autoAdjust="0"/>
  </p:normalViewPr>
  <p:slideViewPr>
    <p:cSldViewPr>
      <p:cViewPr varScale="1">
        <p:scale>
          <a:sx n="59" d="100"/>
          <a:sy n="59" d="100"/>
        </p:scale>
        <p:origin x="94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11/23/24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D201C18-B2CA-8DD7-1610-79561EA420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5.sv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pn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8.svg"/><Relationship Id="rId9" Type="http://schemas.openxmlformats.org/officeDocument/2006/relationships/image" Target="../media/image31.sv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png"/><Relationship Id="rId3"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5.sv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25.svg"/><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8333E982-CEC0-BB59-98C0-8924F73371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3009900"/>
            <a:ext cx="1014462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172" t="-46157" r="-58891" b="-71869"/>
            </a:stretch>
          </a:blipFill>
        </p:spPr>
        <p:txBody>
          <a:bodyPr/>
          <a:lstStyle/>
          <a:p>
            <a:endParaRPr lang="en-US"/>
          </a:p>
        </p:txBody>
      </p:sp>
      <p:sp>
        <p:nvSpPr>
          <p:cNvPr id="3" name="Freeform 3"/>
          <p:cNvSpPr/>
          <p:nvPr/>
        </p:nvSpPr>
        <p:spPr>
          <a:xfrm>
            <a:off x="8499022" y="7320810"/>
            <a:ext cx="11458580" cy="3289567"/>
          </a:xfrm>
          <a:custGeom>
            <a:avLst/>
            <a:gdLst/>
            <a:ahLst/>
            <a:cxnLst/>
            <a:rect l="l" t="t" r="r" b="b"/>
            <a:pathLst>
              <a:path w="11458580" h="3289567">
                <a:moveTo>
                  <a:pt x="0" y="0"/>
                </a:moveTo>
                <a:lnTo>
                  <a:pt x="11458579" y="0"/>
                </a:lnTo>
                <a:lnTo>
                  <a:pt x="11458579" y="3289567"/>
                </a:lnTo>
                <a:lnTo>
                  <a:pt x="0" y="3289567"/>
                </a:lnTo>
                <a:lnTo>
                  <a:pt x="0" y="0"/>
                </a:lnTo>
                <a:close/>
              </a:path>
            </a:pathLst>
          </a:custGeom>
          <a:blipFill>
            <a:blip r:embed="rId3"/>
            <a:stretch>
              <a:fillRect/>
            </a:stretch>
          </a:blipFill>
        </p:spPr>
        <p:txBody>
          <a:bodyPr/>
          <a:lstStyle/>
          <a:p>
            <a:endParaRPr lang="en-US"/>
          </a:p>
        </p:txBody>
      </p:sp>
      <p:sp>
        <p:nvSpPr>
          <p:cNvPr id="4" name="Freeform 4"/>
          <p:cNvSpPr/>
          <p:nvPr/>
        </p:nvSpPr>
        <p:spPr>
          <a:xfrm>
            <a:off x="9448800" y="2095500"/>
            <a:ext cx="9174001" cy="8333671"/>
          </a:xfrm>
          <a:custGeom>
            <a:avLst/>
            <a:gdLst/>
            <a:ahLst/>
            <a:cxnLst/>
            <a:rect l="l" t="t" r="r" b="b"/>
            <a:pathLst>
              <a:path w="10887397" h="9581677">
                <a:moveTo>
                  <a:pt x="0" y="0"/>
                </a:moveTo>
                <a:lnTo>
                  <a:pt x="10887396" y="0"/>
                </a:lnTo>
                <a:lnTo>
                  <a:pt x="10887396" y="9581678"/>
                </a:lnTo>
                <a:lnTo>
                  <a:pt x="0" y="9581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569987" y="-1028700"/>
            <a:ext cx="4281771" cy="3752389"/>
          </a:xfrm>
          <a:custGeom>
            <a:avLst/>
            <a:gdLst/>
            <a:ahLst/>
            <a:cxnLst/>
            <a:rect l="l" t="t" r="r" b="b"/>
            <a:pathLst>
              <a:path w="4281771" h="3752389">
                <a:moveTo>
                  <a:pt x="0" y="0"/>
                </a:moveTo>
                <a:lnTo>
                  <a:pt x="4281771" y="0"/>
                </a:lnTo>
                <a:lnTo>
                  <a:pt x="4281771" y="3752389"/>
                </a:lnTo>
                <a:lnTo>
                  <a:pt x="0" y="37523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1554218" y="6848936"/>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flipH="1">
            <a:off x="14518753" y="-1028700"/>
            <a:ext cx="4281771" cy="3752389"/>
          </a:xfrm>
          <a:custGeom>
            <a:avLst/>
            <a:gdLst/>
            <a:ahLst/>
            <a:cxnLst/>
            <a:rect l="l" t="t" r="r" b="b"/>
            <a:pathLst>
              <a:path w="4281771" h="3752389">
                <a:moveTo>
                  <a:pt x="4281772" y="0"/>
                </a:moveTo>
                <a:lnTo>
                  <a:pt x="0" y="0"/>
                </a:lnTo>
                <a:lnTo>
                  <a:pt x="0" y="3752389"/>
                </a:lnTo>
                <a:lnTo>
                  <a:pt x="4281772" y="3752389"/>
                </a:lnTo>
                <a:lnTo>
                  <a:pt x="42817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01CDDAA-8FB1-1786-46BB-CD902E8459AA}"/>
              </a:ext>
            </a:extLst>
          </p:cNvPr>
          <p:cNvGrpSpPr/>
          <p:nvPr/>
        </p:nvGrpSpPr>
        <p:grpSpPr>
          <a:xfrm>
            <a:off x="914400" y="2628900"/>
            <a:ext cx="9372600" cy="4472617"/>
            <a:chOff x="750674" y="3905405"/>
            <a:chExt cx="3227372" cy="2424298"/>
          </a:xfrm>
        </p:grpSpPr>
        <p:grpSp>
          <p:nvGrpSpPr>
            <p:cNvPr id="18" name="Group 17">
              <a:extLst>
                <a:ext uri="{FF2B5EF4-FFF2-40B4-BE49-F238E27FC236}">
                  <a16:creationId xmlns:a16="http://schemas.microsoft.com/office/drawing/2014/main" id="{4863AF96-3F63-9227-1BFD-203B8BC2C487}"/>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4091BF01-C29F-758B-E656-328BABCC9A82}"/>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0F3AA640-C084-D120-AAC7-B144CEC0718C}"/>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993C5790-6E3C-A68E-AEC6-5D36955B0382}"/>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79D1E530-28E7-C7D3-7CE4-9CF84DF3F01B}"/>
              </a:ext>
            </a:extLst>
          </p:cNvPr>
          <p:cNvSpPr txBox="1"/>
          <p:nvPr/>
        </p:nvSpPr>
        <p:spPr>
          <a:xfrm>
            <a:off x="1295400" y="37719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trứng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và</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con</a:t>
            </a:r>
          </a:p>
        </p:txBody>
      </p:sp>
      <p:pic>
        <p:nvPicPr>
          <p:cNvPr id="23" name="Picture 22" descr="A round pink label with white text and a black background&#10;&#10;Description automatically generated">
            <a:extLst>
              <a:ext uri="{FF2B5EF4-FFF2-40B4-BE49-F238E27FC236}">
                <a16:creationId xmlns:a16="http://schemas.microsoft.com/office/drawing/2014/main" id="{130B735A-82F1-F1A5-50A4-7947FABC9F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266" t="-8377" r="-15564" b="-53485"/>
            </a:stretch>
          </a:blipFill>
        </p:spPr>
        <p:txBody>
          <a:bodyPr/>
          <a:lstStyle/>
          <a:p>
            <a:endParaRPr lang="en-US"/>
          </a:p>
        </p:txBody>
      </p:sp>
      <p:sp>
        <p:nvSpPr>
          <p:cNvPr id="3" name="Freeform 3"/>
          <p:cNvSpPr/>
          <p:nvPr/>
        </p:nvSpPr>
        <p:spPr>
          <a:xfrm flipH="1">
            <a:off x="0" y="8401929"/>
            <a:ext cx="9311394" cy="1134297"/>
          </a:xfrm>
          <a:custGeom>
            <a:avLst/>
            <a:gdLst/>
            <a:ahLst/>
            <a:cxnLst/>
            <a:rect l="l" t="t" r="r" b="b"/>
            <a:pathLst>
              <a:path w="9311394" h="1134297">
                <a:moveTo>
                  <a:pt x="9311394" y="0"/>
                </a:moveTo>
                <a:lnTo>
                  <a:pt x="0" y="0"/>
                </a:lnTo>
                <a:lnTo>
                  <a:pt x="0" y="1134297"/>
                </a:lnTo>
                <a:lnTo>
                  <a:pt x="9311394" y="1134297"/>
                </a:lnTo>
                <a:lnTo>
                  <a:pt x="9311394"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319202" y="6599293"/>
            <a:ext cx="6558088" cy="5318013"/>
          </a:xfrm>
          <a:custGeom>
            <a:avLst/>
            <a:gdLst/>
            <a:ahLst/>
            <a:cxnLst/>
            <a:rect l="l" t="t" r="r" b="b"/>
            <a:pathLst>
              <a:path w="6558088" h="5318013">
                <a:moveTo>
                  <a:pt x="6558089" y="0"/>
                </a:moveTo>
                <a:lnTo>
                  <a:pt x="0" y="0"/>
                </a:lnTo>
                <a:lnTo>
                  <a:pt x="0" y="5318014"/>
                </a:lnTo>
                <a:lnTo>
                  <a:pt x="6558089" y="5318014"/>
                </a:lnTo>
                <a:lnTo>
                  <a:pt x="655808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 y="3771900"/>
            <a:ext cx="6934200" cy="5976330"/>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7"/>
            <a:stretch>
              <a:fillRect/>
            </a:stretch>
          </a:blipFill>
        </p:spPr>
        <p:txBody>
          <a:bodyPr/>
          <a:lstStyle/>
          <a:p>
            <a:endParaRPr lang="en-US"/>
          </a:p>
        </p:txBody>
      </p:sp>
      <p:sp>
        <p:nvSpPr>
          <p:cNvPr id="6" name="Freeform 6"/>
          <p:cNvSpPr/>
          <p:nvPr/>
        </p:nvSpPr>
        <p:spPr>
          <a:xfrm>
            <a:off x="14120939" y="6599293"/>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849105" y="-70220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D9DCE302-91F2-FF61-F306-D809892AF8E9}"/>
              </a:ext>
            </a:extLst>
          </p:cNvPr>
          <p:cNvGrpSpPr/>
          <p:nvPr/>
        </p:nvGrpSpPr>
        <p:grpSpPr>
          <a:xfrm>
            <a:off x="7391400" y="2552700"/>
            <a:ext cx="9372600" cy="4472617"/>
            <a:chOff x="750674" y="3905405"/>
            <a:chExt cx="3227372" cy="2424298"/>
          </a:xfrm>
        </p:grpSpPr>
        <p:grpSp>
          <p:nvGrpSpPr>
            <p:cNvPr id="18" name="Group 17">
              <a:extLst>
                <a:ext uri="{FF2B5EF4-FFF2-40B4-BE49-F238E27FC236}">
                  <a16:creationId xmlns:a16="http://schemas.microsoft.com/office/drawing/2014/main" id="{4F7C2375-38C0-30A0-8AF6-A7ECB17166CB}"/>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C3F047D5-B52E-A2D2-EFE5-8DE583D30266}"/>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F88EE82C-8638-D05E-F5A0-6E14CB04B8CD}"/>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3EAC7AF5-C520-1BB3-71A8-BADAF3013C76}"/>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B9C9B71-B514-0C12-8C45-7325B4066179}"/>
              </a:ext>
            </a:extLst>
          </p:cNvPr>
          <p:cNvSpPr txBox="1"/>
          <p:nvPr/>
        </p:nvSpPr>
        <p:spPr>
          <a:xfrm>
            <a:off x="7772400" y="36957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2. </a:t>
            </a:r>
            <a:r>
              <a:rPr lang="en-US" sz="7200" b="1" dirty="0" err="1">
                <a:solidFill>
                  <a:srgbClr val="FF0000"/>
                </a:solidFill>
                <a:latin typeface="Cambria" panose="02040503050406030204" pitchFamily="18" charset="0"/>
                <a:ea typeface="Cambria" panose="02040503050406030204" pitchFamily="18" charset="0"/>
              </a:rPr>
              <a:t>Sự</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sinh</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sản</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của</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3323987"/>
          </a:xfrm>
          <a:prstGeom prst="rect">
            <a:avLst/>
          </a:prstGeom>
        </p:spPr>
        <p:txBody>
          <a:bodyPr lIns="0" tIns="0" rIns="0" bIns="0" rtlCol="0" anchor="t">
            <a:spAutoFit/>
          </a:bodyPr>
          <a:lstStyle/>
          <a:p>
            <a:pPr lvl="0" algn="ctr"/>
            <a:r>
              <a:rPr lang="vi-VN" sz="5400" dirty="0">
                <a:latin typeface="Cambria" panose="02040503050406030204" pitchFamily="18" charset="0"/>
                <a:ea typeface="Cambria" panose="02040503050406030204" pitchFamily="18" charset="0"/>
              </a:rPr>
              <a:t>Ở động vật đẻ trứng, tỉnh trùng kết hợp với trứng qua thụ tinh tạo thành hợp tử, hợp tử phát triển thành phôi trong trứng và nở ra con non hoặc ấu trùng.</a:t>
            </a:r>
            <a:endParaRPr kumimoji="0" lang="en-US" sz="19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369C44B8-FBFE-D149-B2AD-D1997856C5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extLst>
      <p:ext uri="{BB962C8B-B14F-4D97-AF65-F5344CB8AC3E}">
        <p14:creationId xmlns:p14="http://schemas.microsoft.com/office/powerpoint/2010/main" val="2381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56</Words>
  <Application>Microsoft Macintosh PowerPoint</Application>
  <PresentationFormat>Custom</PresentationFormat>
  <Paragraphs>3</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Phương Anh Bùi</cp:lastModifiedBy>
  <cp:revision>34</cp:revision>
  <dcterms:created xsi:type="dcterms:W3CDTF">2006-08-16T00:00:00Z</dcterms:created>
  <dcterms:modified xsi:type="dcterms:W3CDTF">2024-11-23T14:28:20Z</dcterms:modified>
  <dc:identifier>DAGR2Yeb-4Y</dc:identifier>
</cp:coreProperties>
</file>