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750" r:id="rId3"/>
    <p:sldId id="292" r:id="rId4"/>
    <p:sldId id="2753" r:id="rId5"/>
    <p:sldId id="2734" r:id="rId6"/>
  </p:sldIdLst>
  <p:sldSz cx="12192000" cy="6858000"/>
  <p:notesSz cx="6858000" cy="9144000"/>
  <p:custDataLst>
    <p:tags r:id="rId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2E75B6"/>
    <a:srgbClr val="000000"/>
    <a:srgbClr val="394A73"/>
    <a:srgbClr val="0070C0"/>
    <a:srgbClr val="91BAE5"/>
    <a:srgbClr val="F5ECE5"/>
    <a:srgbClr val="FA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autoAdjust="0"/>
    <p:restoredTop sz="88960" autoAdjust="0"/>
  </p:normalViewPr>
  <p:slideViewPr>
    <p:cSldViewPr snapToGrid="0">
      <p:cViewPr varScale="1">
        <p:scale>
          <a:sx n="94" d="100"/>
          <a:sy n="94" d="100"/>
        </p:scale>
        <p:origin x="73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3FF67-AF39-4529-93BE-84E4B474ECCD}" type="datetimeFigureOut">
              <a:rPr lang="zh-CN" altLang="en-US" smtClean="0"/>
              <a:t>2024/11/23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610F4-E722-49B7-8CCC-9065CDF71153}" type="slidenum">
              <a:rPr lang="zh-CN" altLang="en-US" smtClean="0"/>
              <a:t>‹#›</a:t>
            </a:fld>
            <a:endParaRPr lang="zh-CN" altLang="en-US"/>
          </a:p>
        </p:txBody>
      </p:sp>
    </p:spTree>
    <p:extLst>
      <p:ext uri="{BB962C8B-B14F-4D97-AF65-F5344CB8AC3E}">
        <p14:creationId xmlns:p14="http://schemas.microsoft.com/office/powerpoint/2010/main" val="229233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a:t>
            </a:fld>
            <a:endParaRPr lang="zh-CN" altLang="en-US"/>
          </a:p>
        </p:txBody>
      </p:sp>
    </p:spTree>
    <p:extLst>
      <p:ext uri="{BB962C8B-B14F-4D97-AF65-F5344CB8AC3E}">
        <p14:creationId xmlns:p14="http://schemas.microsoft.com/office/powerpoint/2010/main" val="324686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1129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5</a:t>
            </a:fld>
            <a:endParaRPr lang="zh-CN" altLang="en-US"/>
          </a:p>
        </p:txBody>
      </p:sp>
    </p:spTree>
    <p:extLst>
      <p:ext uri="{BB962C8B-B14F-4D97-AF65-F5344CB8AC3E}">
        <p14:creationId xmlns:p14="http://schemas.microsoft.com/office/powerpoint/2010/main" val="4229026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69526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11/23/24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57708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11/23/24</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574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11/23/24</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6833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24214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11/23/24</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477570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27812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271739885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0705977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283303319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36289997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28055346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172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557044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24087804-B5C6-42CB-586B-D41A9DA3D9F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979429" y="0"/>
            <a:ext cx="1769581" cy="1769581"/>
          </a:xfrm>
          <a:prstGeom prst="rect">
            <a:avLst/>
          </a:prstGeom>
        </p:spPr>
      </p:pic>
    </p:spTree>
    <p:extLst>
      <p:ext uri="{BB962C8B-B14F-4D97-AF65-F5344CB8AC3E}">
        <p14:creationId xmlns:p14="http://schemas.microsoft.com/office/powerpoint/2010/main" val="73480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 id="2147483675" r:id="rId12"/>
    <p:sldLayoutId id="2147483676" r:id="rId13"/>
    <p:sldLayoutId id="2147483688" r:id="rId14"/>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565470" y="1522376"/>
            <a:ext cx="7260321" cy="769441"/>
          </a:xfrm>
          <a:prstGeom prst="rect">
            <a:avLst/>
          </a:prstGeom>
          <a:noFill/>
        </p:spPr>
        <p:txBody>
          <a:bodyPr wrap="none" rtlCol="0">
            <a:spAutoFit/>
          </a:bodyPr>
          <a:lstStyle/>
          <a:p>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Thứ</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ngày</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tháng</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năm</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a:t>
            </a:r>
            <a:endParaRPr lang="zh-CN" altLang="en-US"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4" name="Picture 3">
            <a:extLst>
              <a:ext uri="{FF2B5EF4-FFF2-40B4-BE49-F238E27FC236}">
                <a16:creationId xmlns:a16="http://schemas.microsoft.com/office/drawing/2014/main" id="{3818CB87-D3A9-744C-0762-3B58E6009B84}"/>
              </a:ext>
            </a:extLst>
          </p:cNvPr>
          <p:cNvPicPr>
            <a:picLocks noChangeAspect="1"/>
          </p:cNvPicPr>
          <p:nvPr/>
        </p:nvPicPr>
        <p:blipFill>
          <a:blip r:embed="rId6"/>
          <a:stretch>
            <a:fillRect/>
          </a:stretch>
        </p:blipFill>
        <p:spPr>
          <a:xfrm>
            <a:off x="2409825" y="304800"/>
            <a:ext cx="7632854" cy="963251"/>
          </a:xfrm>
          <a:prstGeom prst="rect">
            <a:avLst/>
          </a:prstGeom>
        </p:spPr>
      </p:pic>
      <p:pic>
        <p:nvPicPr>
          <p:cNvPr id="6" name="Picture 5">
            <a:extLst>
              <a:ext uri="{FF2B5EF4-FFF2-40B4-BE49-F238E27FC236}">
                <a16:creationId xmlns:a16="http://schemas.microsoft.com/office/drawing/2014/main" id="{20F533FE-57B2-1104-1CF9-E323CF96E23D}"/>
              </a:ext>
            </a:extLst>
          </p:cNvPr>
          <p:cNvPicPr>
            <a:picLocks noChangeAspect="1"/>
          </p:cNvPicPr>
          <p:nvPr/>
        </p:nvPicPr>
        <p:blipFill>
          <a:blip r:embed="rId7"/>
          <a:stretch>
            <a:fillRect/>
          </a:stretch>
        </p:blipFill>
        <p:spPr>
          <a:xfrm>
            <a:off x="1262660" y="2533651"/>
            <a:ext cx="9777532" cy="295170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on colored word on a black background&#10;&#10;Description automatically generated">
            <a:extLst>
              <a:ext uri="{FF2B5EF4-FFF2-40B4-BE49-F238E27FC236}">
                <a16:creationId xmlns:a16="http://schemas.microsoft.com/office/drawing/2014/main" id="{6D88224E-993B-C9AE-E52A-07ED58954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68" y="2074116"/>
            <a:ext cx="6566263" cy="2232071"/>
          </a:xfrm>
          <a:prstGeom prst="rect">
            <a:avLst/>
          </a:prstGeom>
        </p:spPr>
      </p:pic>
    </p:spTree>
    <p:extLst>
      <p:ext uri="{BB962C8B-B14F-4D97-AF65-F5344CB8AC3E}">
        <p14:creationId xmlns:p14="http://schemas.microsoft.com/office/powerpoint/2010/main" val="403783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1: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Tìm hiểu về nội dung trong kế hoạch kinh doanh.</a:t>
            </a: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4">
            <a:extLst>
              <a:ext uri="{FF2B5EF4-FFF2-40B4-BE49-F238E27FC236}">
                <a16:creationId xmlns:a16="http://schemas.microsoft.com/office/drawing/2014/main" id="{C40D8581-DF14-7A70-CF0B-4FC04E79C550}"/>
              </a:ext>
            </a:extLst>
          </p:cNvPr>
          <p:cNvSpPr/>
          <p:nvPr/>
        </p:nvSpPr>
        <p:spPr>
          <a:xfrm>
            <a:off x="331304" y="397565"/>
            <a:ext cx="9955696" cy="6237519"/>
          </a:xfrm>
          <a:prstGeom prst="roundRect">
            <a:avLst/>
          </a:prstGeom>
          <a:solidFill>
            <a:schemeClr val="bg1"/>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2681C470-DC90-11F0-F08A-965068CE3203}"/>
              </a:ext>
            </a:extLst>
          </p:cNvPr>
          <p:cNvPicPr>
            <a:picLocks noChangeAspect="1"/>
          </p:cNvPicPr>
          <p:nvPr/>
        </p:nvPicPr>
        <p:blipFill>
          <a:blip r:embed="rId2"/>
          <a:srcRect/>
          <a:stretch>
            <a:fillRect/>
          </a:stretch>
        </p:blipFill>
        <p:spPr>
          <a:xfrm>
            <a:off x="9899001" y="3600450"/>
            <a:ext cx="2042788" cy="3148806"/>
          </a:xfrm>
          <a:prstGeom prst="rect">
            <a:avLst/>
          </a:prstGeom>
        </p:spPr>
      </p:pic>
      <p:sp>
        <p:nvSpPr>
          <p:cNvPr id="4" name="Hộp Văn bản 5">
            <a:extLst>
              <a:ext uri="{FF2B5EF4-FFF2-40B4-BE49-F238E27FC236}">
                <a16:creationId xmlns:a16="http://schemas.microsoft.com/office/drawing/2014/main" id="{E0C7EA1F-C400-F1B8-8FB9-9B95E408E440}"/>
              </a:ext>
            </a:extLst>
          </p:cNvPr>
          <p:cNvSpPr txBox="1"/>
          <p:nvPr/>
        </p:nvSpPr>
        <p:spPr>
          <a:xfrm>
            <a:off x="665731" y="626169"/>
            <a:ext cx="9212802" cy="5632311"/>
          </a:xfrm>
          <a:prstGeom prst="rect">
            <a:avLst/>
          </a:prstGeom>
          <a:noFill/>
        </p:spPr>
        <p:txBody>
          <a:bodyPr wrap="square" rtlCol="0">
            <a:spAutoFit/>
          </a:bodyPr>
          <a:lstStyle/>
          <a:p>
            <a:pPr algn="just"/>
            <a:r>
              <a:rPr lang="en-US" sz="4000" dirty="0">
                <a:latin typeface="Calibri" panose="020F0502020204030204" pitchFamily="34" charset="0"/>
                <a:cs typeface="Calibri" panose="020F0502020204030204" pitchFamily="34" charset="0"/>
              </a:rPr>
              <a:t>   </a:t>
            </a:r>
            <a:r>
              <a:rPr lang="vi-VN" sz="4000" dirty="0">
                <a:latin typeface="Calibri" panose="020F0502020204030204" pitchFamily="34" charset="0"/>
                <a:cs typeface="Calibri" panose="020F0502020204030204" pitchFamily="34" charset="0"/>
              </a:rPr>
              <a:t>Kế hoạch kinh doanh cần có đầy đủ nội dung từ mô tả sản phẩm kinh doanh đến đối tượng khách hàng, hoạt động sản xuất, hoạt động truyền thông giới thiệu sản phẩm, chiến lược bán hàng, dự trù tài chính và nhân sự. Các nội dung đều được mô tả chi tiết, rõ ràng về thời gian, và kết quả cần đạt được, về người chịu trách nhiệm thực hiện.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3251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4">
            <a:extLst>
              <a:ext uri="{FF2B5EF4-FFF2-40B4-BE49-F238E27FC236}">
                <a16:creationId xmlns:a16="http://schemas.microsoft.com/office/drawing/2014/main" id="{D3DB1612-6986-5EA3-0E4F-C719380D70F2}"/>
              </a:ext>
            </a:extLst>
          </p:cNvPr>
          <p:cNvSpPr/>
          <p:nvPr/>
        </p:nvSpPr>
        <p:spPr>
          <a:xfrm>
            <a:off x="247787" y="2783912"/>
            <a:ext cx="2985195" cy="4074088"/>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A1EEC95-06CE-8F07-B1E2-1C324ABBA3B6}"/>
              </a:ext>
            </a:extLst>
          </p:cNvPr>
          <p:cNvPicPr>
            <a:picLocks noChangeAspect="1"/>
          </p:cNvPicPr>
          <p:nvPr/>
        </p:nvPicPr>
        <p:blipFill>
          <a:blip r:embed="rId5"/>
          <a:stretch>
            <a:fillRect/>
          </a:stretch>
        </p:blipFill>
        <p:spPr>
          <a:xfrm>
            <a:off x="2201072" y="2578491"/>
            <a:ext cx="8228969" cy="1563101"/>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643</TotalTime>
  <Words>108</Words>
  <Application>Microsoft Macintosh PowerPoint</Application>
  <PresentationFormat>Widescreen</PresentationFormat>
  <Paragraphs>6</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等线</vt:lpstr>
      <vt:lpstr>等线 Light</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Phương Anh Bùi</cp:lastModifiedBy>
  <cp:revision>12</cp:revision>
  <dcterms:created xsi:type="dcterms:W3CDTF">2019-07-18T08:04:35Z</dcterms:created>
  <dcterms:modified xsi:type="dcterms:W3CDTF">2024-11-23T14:29:37Z</dcterms:modified>
</cp:coreProperties>
</file>