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3" r:id="rId4"/>
    <p:sldId id="261" r:id="rId5"/>
    <p:sldId id="272" r:id="rId6"/>
    <p:sldId id="265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46" autoAdjust="0"/>
  </p:normalViewPr>
  <p:slideViewPr>
    <p:cSldViewPr>
      <p:cViewPr varScale="1">
        <p:scale>
          <a:sx n="59" d="100"/>
          <a:sy n="59" d="100"/>
        </p:scale>
        <p:origin x="9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08F4C1E1-DA54-2907-35AD-0D9F7DA15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267" y="1"/>
            <a:ext cx="3153266" cy="31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9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5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6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6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90B671-5D89-CF2F-5553-62D360C91E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EA6B3-EA0A-4911-58E8-1FE64F4443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490707" y="-274531"/>
            <a:ext cx="5313380" cy="3227878"/>
          </a:xfrm>
          <a:custGeom>
            <a:avLst/>
            <a:gdLst/>
            <a:ahLst/>
            <a:cxnLst/>
            <a:rect l="l" t="t" r="r" b="b"/>
            <a:pathLst>
              <a:path w="5313380" h="3227878">
                <a:moveTo>
                  <a:pt x="5313380" y="0"/>
                </a:moveTo>
                <a:lnTo>
                  <a:pt x="0" y="0"/>
                </a:lnTo>
                <a:lnTo>
                  <a:pt x="0" y="3227879"/>
                </a:lnTo>
                <a:lnTo>
                  <a:pt x="5313380" y="3227879"/>
                </a:lnTo>
                <a:lnTo>
                  <a:pt x="531338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84368" y="6169548"/>
            <a:ext cx="4606339" cy="3348126"/>
          </a:xfrm>
          <a:custGeom>
            <a:avLst/>
            <a:gdLst/>
            <a:ahLst/>
            <a:cxnLst/>
            <a:rect l="l" t="t" r="r" b="b"/>
            <a:pathLst>
              <a:path w="4606339" h="3348126">
                <a:moveTo>
                  <a:pt x="0" y="0"/>
                </a:moveTo>
                <a:lnTo>
                  <a:pt x="4606339" y="0"/>
                </a:lnTo>
                <a:lnTo>
                  <a:pt x="4606339" y="3348126"/>
                </a:lnTo>
                <a:lnTo>
                  <a:pt x="0" y="334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80513" y="3570765"/>
            <a:ext cx="8812876" cy="5385637"/>
          </a:xfrm>
          <a:custGeom>
            <a:avLst/>
            <a:gdLst/>
            <a:ahLst/>
            <a:cxnLst/>
            <a:rect l="l" t="t" r="r" b="b"/>
            <a:pathLst>
              <a:path w="8812876" h="5385637">
                <a:moveTo>
                  <a:pt x="0" y="0"/>
                </a:moveTo>
                <a:lnTo>
                  <a:pt x="8812877" y="0"/>
                </a:lnTo>
                <a:lnTo>
                  <a:pt x="8812877" y="5385637"/>
                </a:lnTo>
                <a:lnTo>
                  <a:pt x="0" y="5385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26" r="-26758" b="-17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77244" y="7843611"/>
            <a:ext cx="18565244" cy="5616747"/>
          </a:xfrm>
          <a:custGeom>
            <a:avLst/>
            <a:gdLst/>
            <a:ahLst/>
            <a:cxnLst/>
            <a:rect l="l" t="t" r="r" b="b"/>
            <a:pathLst>
              <a:path w="18565244" h="5616747">
                <a:moveTo>
                  <a:pt x="0" y="0"/>
                </a:moveTo>
                <a:lnTo>
                  <a:pt x="18565244" y="0"/>
                </a:lnTo>
                <a:lnTo>
                  <a:pt x="18565244" y="5616747"/>
                </a:lnTo>
                <a:lnTo>
                  <a:pt x="0" y="5616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10527" y="1028700"/>
            <a:ext cx="5645958" cy="3429920"/>
          </a:xfrm>
          <a:custGeom>
            <a:avLst/>
            <a:gdLst/>
            <a:ahLst/>
            <a:cxnLst/>
            <a:rect l="l" t="t" r="r" b="b"/>
            <a:pathLst>
              <a:path w="5645958" h="3429920">
                <a:moveTo>
                  <a:pt x="0" y="0"/>
                </a:moveTo>
                <a:lnTo>
                  <a:pt x="5645959" y="0"/>
                </a:lnTo>
                <a:lnTo>
                  <a:pt x="5645959" y="3429920"/>
                </a:lnTo>
                <a:lnTo>
                  <a:pt x="0" y="342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656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658377">
            <a:off x="15241594" y="1607263"/>
            <a:ext cx="585506" cy="716215"/>
          </a:xfrm>
          <a:custGeom>
            <a:avLst/>
            <a:gdLst/>
            <a:ahLst/>
            <a:cxnLst/>
            <a:rect l="l" t="t" r="r" b="b"/>
            <a:pathLst>
              <a:path w="585506" h="716215">
                <a:moveTo>
                  <a:pt x="0" y="0"/>
                </a:moveTo>
                <a:lnTo>
                  <a:pt x="585506" y="0"/>
                </a:lnTo>
                <a:lnTo>
                  <a:pt x="585506" y="716215"/>
                </a:lnTo>
                <a:lnTo>
                  <a:pt x="0" y="716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37782" y="6952461"/>
            <a:ext cx="1228748" cy="2163605"/>
          </a:xfrm>
          <a:custGeom>
            <a:avLst/>
            <a:gdLst/>
            <a:ahLst/>
            <a:cxnLst/>
            <a:rect l="l" t="t" r="r" b="b"/>
            <a:pathLst>
              <a:path w="1228748" h="2163605">
                <a:moveTo>
                  <a:pt x="0" y="0"/>
                </a:moveTo>
                <a:lnTo>
                  <a:pt x="1228747" y="0"/>
                </a:lnTo>
                <a:lnTo>
                  <a:pt x="1228747" y="2163606"/>
                </a:lnTo>
                <a:lnTo>
                  <a:pt x="0" y="216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475012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14FBE-D62C-03D6-469C-61C459C37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750" y="287839"/>
            <a:ext cx="3588501" cy="1408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27B12A-4E62-E2B0-3BFA-56FCD82FA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14600" y="800100"/>
            <a:ext cx="10437257" cy="3353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9906D-48B6-7D50-8297-DB2605BACE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2247900"/>
            <a:ext cx="14003726" cy="7742591"/>
          </a:xfrm>
          <a:prstGeom prst="rect">
            <a:avLst/>
          </a:prstGeom>
        </p:spPr>
      </p:pic>
      <p:sp>
        <p:nvSpPr>
          <p:cNvPr id="15" name="Freeform 12"/>
          <p:cNvSpPr/>
          <p:nvPr/>
        </p:nvSpPr>
        <p:spPr>
          <a:xfrm flipH="1">
            <a:off x="11277600" y="419100"/>
            <a:ext cx="6276483" cy="6097274"/>
          </a:xfrm>
          <a:custGeom>
            <a:avLst/>
            <a:gdLst/>
            <a:ahLst/>
            <a:cxnLst/>
            <a:rect l="l" t="t" r="r" b="b"/>
            <a:pathLst>
              <a:path w="6276483" h="6097274">
                <a:moveTo>
                  <a:pt x="6276483" y="0"/>
                </a:moveTo>
                <a:lnTo>
                  <a:pt x="0" y="0"/>
                </a:lnTo>
                <a:lnTo>
                  <a:pt x="0" y="6097273"/>
                </a:lnTo>
                <a:lnTo>
                  <a:pt x="6276483" y="6097273"/>
                </a:lnTo>
                <a:lnTo>
                  <a:pt x="627648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66164" y="5623353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69470" y="7464660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11857175" y="0"/>
                </a:moveTo>
                <a:lnTo>
                  <a:pt x="0" y="0"/>
                </a:lnTo>
                <a:lnTo>
                  <a:pt x="0" y="3587280"/>
                </a:lnTo>
                <a:lnTo>
                  <a:pt x="11857175" y="3587280"/>
                </a:lnTo>
                <a:lnTo>
                  <a:pt x="11857175" y="0"/>
                </a:lnTo>
                <a:close/>
              </a:path>
            </a:pathLst>
          </a:custGeom>
          <a:blipFill>
            <a:blip r:embed="rId4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1150185" y="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42362" y="1379975"/>
            <a:ext cx="8433876" cy="6757643"/>
          </a:xfrm>
          <a:custGeom>
            <a:avLst/>
            <a:gdLst/>
            <a:ahLst/>
            <a:cxnLst/>
            <a:rect l="l" t="t" r="r" b="b"/>
            <a:pathLst>
              <a:path w="8433876" h="6757643">
                <a:moveTo>
                  <a:pt x="0" y="0"/>
                </a:moveTo>
                <a:lnTo>
                  <a:pt x="8433876" y="0"/>
                </a:lnTo>
                <a:lnTo>
                  <a:pt x="8433876" y="6757643"/>
                </a:lnTo>
                <a:lnTo>
                  <a:pt x="0" y="6757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430826" y="7705526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0" y="0"/>
                </a:moveTo>
                <a:lnTo>
                  <a:pt x="11857174" y="0"/>
                </a:lnTo>
                <a:lnTo>
                  <a:pt x="11857174" y="3587281"/>
                </a:lnTo>
                <a:lnTo>
                  <a:pt x="0" y="3587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30375" y="-417873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30"/>
                </a:lnTo>
                <a:lnTo>
                  <a:pt x="0" y="4836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909056" y="3835038"/>
            <a:ext cx="4346326" cy="6781580"/>
          </a:xfrm>
          <a:custGeom>
            <a:avLst/>
            <a:gdLst/>
            <a:ahLst/>
            <a:cxnLst/>
            <a:rect l="l" t="t" r="r" b="b"/>
            <a:pathLst>
              <a:path w="4346326" h="6781580">
                <a:moveTo>
                  <a:pt x="4346326" y="0"/>
                </a:moveTo>
                <a:lnTo>
                  <a:pt x="0" y="0"/>
                </a:lnTo>
                <a:lnTo>
                  <a:pt x="0" y="6781579"/>
                </a:lnTo>
                <a:lnTo>
                  <a:pt x="4346326" y="6781579"/>
                </a:lnTo>
                <a:lnTo>
                  <a:pt x="43463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7385971">
            <a:off x="11841681" y="3360992"/>
            <a:ext cx="775065" cy="948092"/>
          </a:xfrm>
          <a:custGeom>
            <a:avLst/>
            <a:gdLst/>
            <a:ahLst/>
            <a:cxnLst/>
            <a:rect l="l" t="t" r="r" b="b"/>
            <a:pathLst>
              <a:path w="775065" h="948092">
                <a:moveTo>
                  <a:pt x="0" y="0"/>
                </a:moveTo>
                <a:lnTo>
                  <a:pt x="775065" y="0"/>
                </a:lnTo>
                <a:lnTo>
                  <a:pt x="775065" y="948092"/>
                </a:lnTo>
                <a:lnTo>
                  <a:pt x="0" y="948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458755" y="7594791"/>
            <a:ext cx="1710393" cy="1331969"/>
          </a:xfrm>
          <a:custGeom>
            <a:avLst/>
            <a:gdLst/>
            <a:ahLst/>
            <a:cxnLst/>
            <a:rect l="l" t="t" r="r" b="b"/>
            <a:pathLst>
              <a:path w="1710393" h="1331969">
                <a:moveTo>
                  <a:pt x="0" y="0"/>
                </a:moveTo>
                <a:lnTo>
                  <a:pt x="1710393" y="0"/>
                </a:lnTo>
                <a:lnTo>
                  <a:pt x="1710393" y="1331969"/>
                </a:lnTo>
                <a:lnTo>
                  <a:pt x="0" y="133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61103" y="8260776"/>
            <a:ext cx="1710393" cy="1331969"/>
          </a:xfrm>
          <a:custGeom>
            <a:avLst/>
            <a:gdLst/>
            <a:ahLst/>
            <a:cxnLst/>
            <a:rect l="l" t="t" r="r" b="b"/>
            <a:pathLst>
              <a:path w="1710393" h="1331969">
                <a:moveTo>
                  <a:pt x="0" y="0"/>
                </a:moveTo>
                <a:lnTo>
                  <a:pt x="1710393" y="0"/>
                </a:lnTo>
                <a:lnTo>
                  <a:pt x="1710393" y="1331968"/>
                </a:lnTo>
                <a:lnTo>
                  <a:pt x="0" y="1331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0602D2D8-1781-BA93-A979-4E7441C49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00300"/>
            <a:ext cx="12104839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88635" y="2893427"/>
            <a:ext cx="2418708" cy="4090838"/>
          </a:xfrm>
          <a:custGeom>
            <a:avLst/>
            <a:gdLst/>
            <a:ahLst/>
            <a:cxnLst/>
            <a:rect l="l" t="t" r="r" b="b"/>
            <a:pathLst>
              <a:path w="2418708" h="4090838">
                <a:moveTo>
                  <a:pt x="0" y="0"/>
                </a:moveTo>
                <a:lnTo>
                  <a:pt x="2418708" y="0"/>
                </a:lnTo>
                <a:lnTo>
                  <a:pt x="2418708" y="4090839"/>
                </a:lnTo>
                <a:lnTo>
                  <a:pt x="0" y="4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96823" y="6699217"/>
            <a:ext cx="19438288" cy="6651772"/>
          </a:xfrm>
          <a:custGeom>
            <a:avLst/>
            <a:gdLst/>
            <a:ahLst/>
            <a:cxnLst/>
            <a:rect l="l" t="t" r="r" b="b"/>
            <a:pathLst>
              <a:path w="19438288" h="6651772">
                <a:moveTo>
                  <a:pt x="0" y="0"/>
                </a:moveTo>
                <a:lnTo>
                  <a:pt x="19438288" y="0"/>
                </a:lnTo>
                <a:lnTo>
                  <a:pt x="19438288" y="6651772"/>
                </a:lnTo>
                <a:lnTo>
                  <a:pt x="0" y="665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458200" y="1278255"/>
            <a:ext cx="8801100" cy="8188411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9525000" y="3924300"/>
            <a:ext cx="7348620" cy="218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các loại môi trường sống</a:t>
            </a:r>
            <a:endParaRPr lang="en-US" sz="7200" b="1" dirty="0">
              <a:solidFill>
                <a:srgbClr val="FE638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165B5DB5-E6F3-3B40-B5E2-986C854EBA26}"/>
              </a:ext>
            </a:extLst>
          </p:cNvPr>
          <p:cNvSpPr/>
          <p:nvPr/>
        </p:nvSpPr>
        <p:spPr>
          <a:xfrm flipH="1">
            <a:off x="685800" y="102870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10820400" y="2324100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88635" y="2893427"/>
            <a:ext cx="2418708" cy="4090838"/>
          </a:xfrm>
          <a:custGeom>
            <a:avLst/>
            <a:gdLst/>
            <a:ahLst/>
            <a:cxnLst/>
            <a:rect l="l" t="t" r="r" b="b"/>
            <a:pathLst>
              <a:path w="2418708" h="4090838">
                <a:moveTo>
                  <a:pt x="0" y="0"/>
                </a:moveTo>
                <a:lnTo>
                  <a:pt x="2418708" y="0"/>
                </a:lnTo>
                <a:lnTo>
                  <a:pt x="2418708" y="4090839"/>
                </a:lnTo>
                <a:lnTo>
                  <a:pt x="0" y="4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696823" y="6699217"/>
            <a:ext cx="19438288" cy="6651772"/>
          </a:xfrm>
          <a:custGeom>
            <a:avLst/>
            <a:gdLst/>
            <a:ahLst/>
            <a:cxnLst/>
            <a:rect l="l" t="t" r="r" b="b"/>
            <a:pathLst>
              <a:path w="19438288" h="6651772">
                <a:moveTo>
                  <a:pt x="0" y="0"/>
                </a:moveTo>
                <a:lnTo>
                  <a:pt x="19438288" y="0"/>
                </a:lnTo>
                <a:lnTo>
                  <a:pt x="19438288" y="6651772"/>
                </a:lnTo>
                <a:lnTo>
                  <a:pt x="0" y="665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9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458200" y="1278255"/>
            <a:ext cx="8801100" cy="8188411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9525000" y="3924300"/>
            <a:ext cx="7348620" cy="331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84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vì sao phải bảo vệ môi trường sống.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E638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165B5DB5-E6F3-3B40-B5E2-986C854EBA26}"/>
              </a:ext>
            </a:extLst>
          </p:cNvPr>
          <p:cNvSpPr/>
          <p:nvPr/>
        </p:nvSpPr>
        <p:spPr>
          <a:xfrm flipH="1">
            <a:off x="685800" y="102870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10820400" y="2324100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88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69470" y="5143500"/>
            <a:ext cx="5024744" cy="3652244"/>
          </a:xfrm>
          <a:custGeom>
            <a:avLst/>
            <a:gdLst/>
            <a:ahLst/>
            <a:cxnLst/>
            <a:rect l="l" t="t" r="r" b="b"/>
            <a:pathLst>
              <a:path w="5024744" h="3652244">
                <a:moveTo>
                  <a:pt x="0" y="0"/>
                </a:moveTo>
                <a:lnTo>
                  <a:pt x="5024744" y="0"/>
                </a:lnTo>
                <a:lnTo>
                  <a:pt x="5024744" y="3652244"/>
                </a:lnTo>
                <a:lnTo>
                  <a:pt x="0" y="3652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6158599" y="5085471"/>
            <a:ext cx="6200814" cy="4575684"/>
          </a:xfrm>
          <a:custGeom>
            <a:avLst/>
            <a:gdLst/>
            <a:ahLst/>
            <a:cxnLst/>
            <a:rect l="l" t="t" r="r" b="b"/>
            <a:pathLst>
              <a:path w="6200814" h="4575684">
                <a:moveTo>
                  <a:pt x="6200814" y="0"/>
                </a:moveTo>
                <a:lnTo>
                  <a:pt x="0" y="0"/>
                </a:lnTo>
                <a:lnTo>
                  <a:pt x="0" y="4575684"/>
                </a:lnTo>
                <a:lnTo>
                  <a:pt x="6200814" y="4575684"/>
                </a:lnTo>
                <a:lnTo>
                  <a:pt x="6200814" y="0"/>
                </a:lnTo>
                <a:close/>
              </a:path>
            </a:pathLst>
          </a:custGeom>
          <a:blipFill>
            <a:blip r:embed="rId4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69470" y="7464660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11857175" y="0"/>
                </a:moveTo>
                <a:lnTo>
                  <a:pt x="0" y="0"/>
                </a:lnTo>
                <a:lnTo>
                  <a:pt x="0" y="3587280"/>
                </a:lnTo>
                <a:lnTo>
                  <a:pt x="11857175" y="3587280"/>
                </a:lnTo>
                <a:lnTo>
                  <a:pt x="11857175" y="0"/>
                </a:lnTo>
                <a:close/>
              </a:path>
            </a:pathLst>
          </a:custGeom>
          <a:blipFill>
            <a:blip r:embed="rId5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612583" y="3821554"/>
            <a:ext cx="6200814" cy="4575684"/>
          </a:xfrm>
          <a:custGeom>
            <a:avLst/>
            <a:gdLst/>
            <a:ahLst/>
            <a:cxnLst/>
            <a:rect l="l" t="t" r="r" b="b"/>
            <a:pathLst>
              <a:path w="6200814" h="4575684">
                <a:moveTo>
                  <a:pt x="6200814" y="0"/>
                </a:moveTo>
                <a:lnTo>
                  <a:pt x="0" y="0"/>
                </a:lnTo>
                <a:lnTo>
                  <a:pt x="0" y="4575684"/>
                </a:lnTo>
                <a:lnTo>
                  <a:pt x="6200814" y="4575684"/>
                </a:lnTo>
                <a:lnTo>
                  <a:pt x="6200814" y="0"/>
                </a:lnTo>
                <a:close/>
              </a:path>
            </a:pathLst>
          </a:custGeom>
          <a:blipFill>
            <a:blip r:embed="rId4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430826" y="7705526"/>
            <a:ext cx="11857174" cy="3587281"/>
          </a:xfrm>
          <a:custGeom>
            <a:avLst/>
            <a:gdLst/>
            <a:ahLst/>
            <a:cxnLst/>
            <a:rect l="l" t="t" r="r" b="b"/>
            <a:pathLst>
              <a:path w="11857174" h="3587281">
                <a:moveTo>
                  <a:pt x="0" y="0"/>
                </a:moveTo>
                <a:lnTo>
                  <a:pt x="11857174" y="0"/>
                </a:lnTo>
                <a:lnTo>
                  <a:pt x="11857174" y="3587281"/>
                </a:lnTo>
                <a:lnTo>
                  <a:pt x="0" y="358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69470" y="-429149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4800" y="2171700"/>
            <a:ext cx="5824204" cy="8229600"/>
          </a:xfrm>
          <a:custGeom>
            <a:avLst/>
            <a:gdLst/>
            <a:ahLst/>
            <a:cxnLst/>
            <a:rect l="l" t="t" r="r" b="b"/>
            <a:pathLst>
              <a:path w="5824204" h="8229600">
                <a:moveTo>
                  <a:pt x="0" y="0"/>
                </a:moveTo>
                <a:lnTo>
                  <a:pt x="5824204" y="0"/>
                </a:lnTo>
                <a:lnTo>
                  <a:pt x="5824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650685" y="7954043"/>
            <a:ext cx="5024744" cy="3652244"/>
          </a:xfrm>
          <a:custGeom>
            <a:avLst/>
            <a:gdLst/>
            <a:ahLst/>
            <a:cxnLst/>
            <a:rect l="l" t="t" r="r" b="b"/>
            <a:pathLst>
              <a:path w="5024744" h="3652244">
                <a:moveTo>
                  <a:pt x="0" y="0"/>
                </a:moveTo>
                <a:lnTo>
                  <a:pt x="5024744" y="0"/>
                </a:lnTo>
                <a:lnTo>
                  <a:pt x="5024744" y="3652244"/>
                </a:lnTo>
                <a:lnTo>
                  <a:pt x="0" y="3652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89791" y="7705526"/>
            <a:ext cx="2326378" cy="1811667"/>
          </a:xfrm>
          <a:custGeom>
            <a:avLst/>
            <a:gdLst/>
            <a:ahLst/>
            <a:cxnLst/>
            <a:rect l="l" t="t" r="r" b="b"/>
            <a:pathLst>
              <a:path w="2326378" h="1811667">
                <a:moveTo>
                  <a:pt x="0" y="0"/>
                </a:moveTo>
                <a:lnTo>
                  <a:pt x="2326377" y="0"/>
                </a:lnTo>
                <a:lnTo>
                  <a:pt x="2326377" y="1811666"/>
                </a:lnTo>
                <a:lnTo>
                  <a:pt x="0" y="1811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385971">
            <a:off x="7029618" y="1138173"/>
            <a:ext cx="775065" cy="948092"/>
          </a:xfrm>
          <a:custGeom>
            <a:avLst/>
            <a:gdLst/>
            <a:ahLst/>
            <a:cxnLst/>
            <a:rect l="l" t="t" r="r" b="b"/>
            <a:pathLst>
              <a:path w="775065" h="948092">
                <a:moveTo>
                  <a:pt x="0" y="0"/>
                </a:moveTo>
                <a:lnTo>
                  <a:pt x="775065" y="0"/>
                </a:lnTo>
                <a:lnTo>
                  <a:pt x="775065" y="948092"/>
                </a:lnTo>
                <a:lnTo>
                  <a:pt x="0" y="94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385971">
            <a:off x="781967" y="2519188"/>
            <a:ext cx="630909" cy="771754"/>
          </a:xfrm>
          <a:custGeom>
            <a:avLst/>
            <a:gdLst/>
            <a:ahLst/>
            <a:cxnLst/>
            <a:rect l="l" t="t" r="r" b="b"/>
            <a:pathLst>
              <a:path w="630909" h="771754">
                <a:moveTo>
                  <a:pt x="0" y="0"/>
                </a:moveTo>
                <a:lnTo>
                  <a:pt x="630908" y="0"/>
                </a:lnTo>
                <a:lnTo>
                  <a:pt x="630908" y="771754"/>
                </a:lnTo>
                <a:lnTo>
                  <a:pt x="0" y="771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13A158-65BD-A78A-E200-4E7675BAC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324100"/>
            <a:ext cx="10858388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24</Words>
  <Application>Microsoft Macintosh PowerPoint</Application>
  <PresentationFormat>Custom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Phương Anh Bùi</cp:lastModifiedBy>
  <cp:revision>39</cp:revision>
  <dcterms:created xsi:type="dcterms:W3CDTF">2006-08-16T00:00:00Z</dcterms:created>
  <dcterms:modified xsi:type="dcterms:W3CDTF">2024-11-23T14:21:19Z</dcterms:modified>
  <dc:identifier>DAGR2Yeb-4Y</dc:identifier>
</cp:coreProperties>
</file>