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9" r:id="rId3"/>
    <p:sldId id="263" r:id="rId4"/>
    <p:sldId id="301" r:id="rId5"/>
    <p:sldId id="258" r:id="rId6"/>
    <p:sldId id="307" r:id="rId7"/>
    <p:sldId id="432" r:id="rId8"/>
    <p:sldId id="433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46" autoAdjust="0"/>
  </p:normalViewPr>
  <p:slideViewPr>
    <p:cSldViewPr>
      <p:cViewPr varScale="1">
        <p:scale>
          <a:sx n="59" d="100"/>
          <a:sy n="59" d="100"/>
        </p:scale>
        <p:origin x="9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F6BE5-24B0-457E-9BEA-60F08095F5D4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A726B-C293-4DB0-A60A-5A5CC4358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1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7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24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95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60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6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98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2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38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60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5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A01DEDF-FAE0-364D-090B-A16B2CAF1CB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400" y="266700"/>
            <a:ext cx="2685752" cy="26857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F1F7EBE-C3E2-2070-A9EC-C14DB13A627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400" y="266700"/>
            <a:ext cx="2685752" cy="26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0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12.png"/><Relationship Id="rId4" Type="http://schemas.openxmlformats.org/officeDocument/2006/relationships/image" Target="../media/image7.sv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7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6.svg"/><Relationship Id="rId12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83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7AF36B19-2A52-783C-1029-67C63100BE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0" y="3608861"/>
            <a:ext cx="6248400" cy="6678139"/>
          </a:xfrm>
          <a:prstGeom prst="rect">
            <a:avLst/>
          </a:prstGeom>
        </p:spPr>
      </p:pic>
      <p:sp>
        <p:nvSpPr>
          <p:cNvPr id="30" name="Freeform 7">
            <a:extLst>
              <a:ext uri="{FF2B5EF4-FFF2-40B4-BE49-F238E27FC236}">
                <a16:creationId xmlns:a16="http://schemas.microsoft.com/office/drawing/2014/main" id="{6048EB36-E8AC-5D33-6C88-BB4F733B24C2}"/>
              </a:ext>
            </a:extLst>
          </p:cNvPr>
          <p:cNvSpPr/>
          <p:nvPr/>
        </p:nvSpPr>
        <p:spPr>
          <a:xfrm>
            <a:off x="15087600" y="16329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3EF913A-4831-A886-94B4-97F93C09F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723900"/>
            <a:ext cx="9345978" cy="50845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3301" y="-173691"/>
            <a:ext cx="18994602" cy="10634382"/>
          </a:xfrm>
          <a:custGeom>
            <a:avLst/>
            <a:gdLst/>
            <a:ahLst/>
            <a:cxnLst/>
            <a:rect l="l" t="t" r="r" b="b"/>
            <a:pathLst>
              <a:path w="18994602" h="10634382">
                <a:moveTo>
                  <a:pt x="0" y="0"/>
                </a:moveTo>
                <a:lnTo>
                  <a:pt x="18994602" y="0"/>
                </a:lnTo>
                <a:lnTo>
                  <a:pt x="18994602" y="10634382"/>
                </a:lnTo>
                <a:lnTo>
                  <a:pt x="0" y="106343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2925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7A58F0-B948-AC96-0B02-D1D1BFA02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876300"/>
            <a:ext cx="8219830" cy="10059232"/>
          </a:xfrm>
          <a:prstGeom prst="rect">
            <a:avLst/>
          </a:prstGeom>
        </p:spPr>
      </p:pic>
      <p:pic>
        <p:nvPicPr>
          <p:cNvPr id="17" name="Video-chưa-đặt-tên-‐-Được-tạo-bằng-Clipchamp">
            <a:hlinkClick r:id="" action="ppaction://media"/>
            <a:extLst>
              <a:ext uri="{FF2B5EF4-FFF2-40B4-BE49-F238E27FC236}">
                <a16:creationId xmlns:a16="http://schemas.microsoft.com/office/drawing/2014/main" id="{7AE8BE08-3BD8-194B-468B-24FFFFB085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133600" y="190500"/>
            <a:ext cx="1422400" cy="1422400"/>
          </a:xfrm>
          <a:prstGeom prst="rect">
            <a:avLst/>
          </a:prstGeom>
        </p:spPr>
      </p:pic>
      <p:sp>
        <p:nvSpPr>
          <p:cNvPr id="19" name="Freeform 16">
            <a:extLst>
              <a:ext uri="{FF2B5EF4-FFF2-40B4-BE49-F238E27FC236}">
                <a16:creationId xmlns:a16="http://schemas.microsoft.com/office/drawing/2014/main" id="{857A49CB-8BA2-A292-FB4C-BAE8BC401816}"/>
              </a:ext>
            </a:extLst>
          </p:cNvPr>
          <p:cNvSpPr/>
          <p:nvPr/>
        </p:nvSpPr>
        <p:spPr>
          <a:xfrm rot="-150985" flipH="1">
            <a:off x="8824830" y="808192"/>
            <a:ext cx="8993010" cy="8583140"/>
          </a:xfrm>
          <a:custGeom>
            <a:avLst/>
            <a:gdLst/>
            <a:ahLst/>
            <a:cxnLst/>
            <a:rect l="l" t="t" r="r" b="b"/>
            <a:pathLst>
              <a:path w="7818414" h="7534108">
                <a:moveTo>
                  <a:pt x="7818414" y="0"/>
                </a:moveTo>
                <a:lnTo>
                  <a:pt x="0" y="0"/>
                </a:lnTo>
                <a:lnTo>
                  <a:pt x="0" y="7534108"/>
                </a:lnTo>
                <a:lnTo>
                  <a:pt x="7818414" y="7534108"/>
                </a:lnTo>
                <a:lnTo>
                  <a:pt x="781841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D30830-5626-DA24-2B38-E11641EC56E2}"/>
              </a:ext>
            </a:extLst>
          </p:cNvPr>
          <p:cNvSpPr txBox="1"/>
          <p:nvPr/>
        </p:nvSpPr>
        <p:spPr>
          <a:xfrm>
            <a:off x="9601200" y="2247900"/>
            <a:ext cx="7620000" cy="597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5400" b="1" i="0" u="none" strike="noStrike" dirty="0">
                <a:solidFill>
                  <a:srgbClr val="FFC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LUẬT CHƠI</a:t>
            </a:r>
            <a:endParaRPr lang="vi-VN" sz="5400" b="0" dirty="0">
              <a:solidFill>
                <a:srgbClr val="FFC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5400" b="1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 4 câu hỏi tương ứng với 4 chữ số của mật mã. Các bạn sẽ có 10 giây để đọc và trả lời bằng cách</a:t>
            </a:r>
            <a:r>
              <a:rPr lang="en-US" sz="5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5400" b="1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giơ các thẻ có đáp án</a:t>
            </a:r>
            <a:r>
              <a:rPr lang="en-US" sz="5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5400" b="1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tương ứng.</a:t>
            </a:r>
            <a:endParaRPr lang="vi-VN" sz="5400" b="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22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3301" y="-173691"/>
            <a:ext cx="18994602" cy="10634382"/>
          </a:xfrm>
          <a:custGeom>
            <a:avLst/>
            <a:gdLst/>
            <a:ahLst/>
            <a:cxnLst/>
            <a:rect l="l" t="t" r="r" b="b"/>
            <a:pathLst>
              <a:path w="18994602" h="10634382">
                <a:moveTo>
                  <a:pt x="0" y="0"/>
                </a:moveTo>
                <a:lnTo>
                  <a:pt x="18994602" y="0"/>
                </a:lnTo>
                <a:lnTo>
                  <a:pt x="18994602" y="10634382"/>
                </a:lnTo>
                <a:lnTo>
                  <a:pt x="0" y="106343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2925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Điện Thoại Thông Minh Màn Hình Cảm - Miễn Phí vector hình ảnh trên Pixabay  - Pixabay">
            <a:extLst>
              <a:ext uri="{FF2B5EF4-FFF2-40B4-BE49-F238E27FC236}">
                <a16:creationId xmlns:a16="http://schemas.microsoft.com/office/drawing/2014/main" id="{D6D08FE4-37F7-B97B-39B0-DD9FC2460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-21771"/>
            <a:ext cx="8816493" cy="1030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">
            <a:hlinkClick r:id="rId6" action="ppaction://hlinksldjump"/>
            <a:extLst>
              <a:ext uri="{FF2B5EF4-FFF2-40B4-BE49-F238E27FC236}">
                <a16:creationId xmlns:a16="http://schemas.microsoft.com/office/drawing/2014/main" id="{413341CF-D4CE-8675-ACD9-4151A885B769}"/>
              </a:ext>
            </a:extLst>
          </p:cNvPr>
          <p:cNvSpPr/>
          <p:nvPr/>
        </p:nvSpPr>
        <p:spPr>
          <a:xfrm>
            <a:off x="6553200" y="3619500"/>
            <a:ext cx="1371600" cy="1143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2">
            <a:hlinkClick r:id="rId7" action="ppaction://hlinksldjump"/>
            <a:extLst>
              <a:ext uri="{FF2B5EF4-FFF2-40B4-BE49-F238E27FC236}">
                <a16:creationId xmlns:a16="http://schemas.microsoft.com/office/drawing/2014/main" id="{9D0A2068-3CE1-2D9C-0F70-4E44264BEA0B}"/>
              </a:ext>
            </a:extLst>
          </p:cNvPr>
          <p:cNvSpPr/>
          <p:nvPr/>
        </p:nvSpPr>
        <p:spPr>
          <a:xfrm>
            <a:off x="8382000" y="3619500"/>
            <a:ext cx="1371600" cy="1143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3">
            <a:hlinkClick r:id="rId8" action="ppaction://hlinksldjump"/>
            <a:extLst>
              <a:ext uri="{FF2B5EF4-FFF2-40B4-BE49-F238E27FC236}">
                <a16:creationId xmlns:a16="http://schemas.microsoft.com/office/drawing/2014/main" id="{285F600A-D4D5-DCD0-24ED-AB62ACE65A93}"/>
              </a:ext>
            </a:extLst>
          </p:cNvPr>
          <p:cNvSpPr/>
          <p:nvPr/>
        </p:nvSpPr>
        <p:spPr>
          <a:xfrm>
            <a:off x="10210800" y="3619500"/>
            <a:ext cx="1371600" cy="1143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">
            <a:hlinkClick r:id="" action="ppaction://noaction"/>
            <a:extLst>
              <a:ext uri="{FF2B5EF4-FFF2-40B4-BE49-F238E27FC236}">
                <a16:creationId xmlns:a16="http://schemas.microsoft.com/office/drawing/2014/main" id="{12314D82-05B5-86CB-8F28-F30F8D2A4D7E}"/>
              </a:ext>
            </a:extLst>
          </p:cNvPr>
          <p:cNvSpPr/>
          <p:nvPr/>
        </p:nvSpPr>
        <p:spPr>
          <a:xfrm>
            <a:off x="11963400" y="3619500"/>
            <a:ext cx="1371600" cy="1143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BFF004-3724-CC79-2A8E-6A56363C322B}"/>
              </a:ext>
            </a:extLst>
          </p:cNvPr>
          <p:cNvSpPr txBox="1"/>
          <p:nvPr/>
        </p:nvSpPr>
        <p:spPr>
          <a:xfrm>
            <a:off x="6934200" y="36957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F4727-516D-899E-AC97-57308797C722}"/>
              </a:ext>
            </a:extLst>
          </p:cNvPr>
          <p:cNvSpPr txBox="1"/>
          <p:nvPr/>
        </p:nvSpPr>
        <p:spPr>
          <a:xfrm>
            <a:off x="8763000" y="36957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D5F7B-C403-32E8-B285-5F8AB16CD494}"/>
              </a:ext>
            </a:extLst>
          </p:cNvPr>
          <p:cNvSpPr txBox="1"/>
          <p:nvPr/>
        </p:nvSpPr>
        <p:spPr>
          <a:xfrm>
            <a:off x="10591800" y="36195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F13BF2-4A74-0D72-DDEB-941E72DCCA8E}"/>
              </a:ext>
            </a:extLst>
          </p:cNvPr>
          <p:cNvSpPr txBox="1"/>
          <p:nvPr/>
        </p:nvSpPr>
        <p:spPr>
          <a:xfrm>
            <a:off x="12344400" y="36957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Rectangle: Rounded Corners 12">
            <a:hlinkClick r:id="rId9" action="ppaction://hlinksldjump"/>
            <a:extLst>
              <a:ext uri="{FF2B5EF4-FFF2-40B4-BE49-F238E27FC236}">
                <a16:creationId xmlns:a16="http://schemas.microsoft.com/office/drawing/2014/main" id="{5C1F1631-53E3-BECA-7015-669C1058F274}"/>
              </a:ext>
            </a:extLst>
          </p:cNvPr>
          <p:cNvSpPr/>
          <p:nvPr/>
        </p:nvSpPr>
        <p:spPr>
          <a:xfrm>
            <a:off x="5443" y="190500"/>
            <a:ext cx="19050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tiếp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1258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3301" y="-173691"/>
            <a:ext cx="18994602" cy="10634382"/>
          </a:xfrm>
          <a:custGeom>
            <a:avLst/>
            <a:gdLst/>
            <a:ahLst/>
            <a:cxnLst/>
            <a:rect l="l" t="t" r="r" b="b"/>
            <a:pathLst>
              <a:path w="18994602" h="10634382">
                <a:moveTo>
                  <a:pt x="0" y="0"/>
                </a:moveTo>
                <a:lnTo>
                  <a:pt x="18994602" y="0"/>
                </a:lnTo>
                <a:lnTo>
                  <a:pt x="18994602" y="10634382"/>
                </a:lnTo>
                <a:lnTo>
                  <a:pt x="0" y="1063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92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251459" y="1347571"/>
            <a:ext cx="11785081" cy="6894272"/>
          </a:xfrm>
          <a:custGeom>
            <a:avLst/>
            <a:gdLst/>
            <a:ahLst/>
            <a:cxnLst/>
            <a:rect l="l" t="t" r="r" b="b"/>
            <a:pathLst>
              <a:path w="11785081" h="6894272">
                <a:moveTo>
                  <a:pt x="0" y="0"/>
                </a:moveTo>
                <a:lnTo>
                  <a:pt x="11785082" y="0"/>
                </a:lnTo>
                <a:lnTo>
                  <a:pt x="11785082" y="6894272"/>
                </a:lnTo>
                <a:lnTo>
                  <a:pt x="0" y="68942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730479" y="4201482"/>
            <a:ext cx="4623400" cy="942018"/>
          </a:xfrm>
          <a:custGeom>
            <a:avLst/>
            <a:gdLst/>
            <a:ahLst/>
            <a:cxnLst/>
            <a:rect l="l" t="t" r="r" b="b"/>
            <a:pathLst>
              <a:path w="4623400" h="942018">
                <a:moveTo>
                  <a:pt x="0" y="0"/>
                </a:moveTo>
                <a:lnTo>
                  <a:pt x="4623401" y="0"/>
                </a:lnTo>
                <a:lnTo>
                  <a:pt x="4623401" y="942018"/>
                </a:lnTo>
                <a:lnTo>
                  <a:pt x="0" y="9420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73691" y="2036362"/>
            <a:ext cx="1489007" cy="2274872"/>
          </a:xfrm>
          <a:custGeom>
            <a:avLst/>
            <a:gdLst/>
            <a:ahLst/>
            <a:cxnLst/>
            <a:rect l="l" t="t" r="r" b="b"/>
            <a:pathLst>
              <a:path w="1489007" h="2274872">
                <a:moveTo>
                  <a:pt x="0" y="0"/>
                </a:moveTo>
                <a:lnTo>
                  <a:pt x="1489007" y="0"/>
                </a:lnTo>
                <a:lnTo>
                  <a:pt x="1489007" y="2274873"/>
                </a:lnTo>
                <a:lnTo>
                  <a:pt x="0" y="2274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692981" y="4672491"/>
            <a:ext cx="4748557" cy="57384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99438" y="6056536"/>
            <a:ext cx="5023695" cy="43706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C15717-C257-3155-3852-D006EDC9D7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81800" y="876300"/>
            <a:ext cx="4462659" cy="12985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E05862-44EA-2BBB-A28C-25430A6D47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52800" y="1943100"/>
            <a:ext cx="11510246" cy="58038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078831-16B3-51EB-282D-57AD5FF069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81200" y="723900"/>
            <a:ext cx="2895851" cy="2341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8758C9-0321-6EDA-4785-2F54D18D833E}"/>
              </a:ext>
            </a:extLst>
          </p:cNvPr>
          <p:cNvSpPr txBox="1"/>
          <p:nvPr/>
        </p:nvSpPr>
        <p:spPr>
          <a:xfrm>
            <a:off x="7924800" y="68961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(</a:t>
            </a:r>
            <a:r>
              <a:rPr lang="en-US" sz="6000" b="1" dirty="0" err="1">
                <a:solidFill>
                  <a:schemeClr val="bg1"/>
                </a:solidFill>
              </a:rPr>
              <a:t>Tiết</a:t>
            </a:r>
            <a:r>
              <a:rPr lang="en-US" sz="6000" b="1">
                <a:solidFill>
                  <a:schemeClr val="bg1"/>
                </a:solidFill>
              </a:rPr>
              <a:t> 4)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3301" y="-173691"/>
            <a:ext cx="18994602" cy="10634382"/>
          </a:xfrm>
          <a:custGeom>
            <a:avLst/>
            <a:gdLst/>
            <a:ahLst/>
            <a:cxnLst/>
            <a:rect l="l" t="t" r="r" b="b"/>
            <a:pathLst>
              <a:path w="18994602" h="10634382">
                <a:moveTo>
                  <a:pt x="0" y="0"/>
                </a:moveTo>
                <a:lnTo>
                  <a:pt x="18994602" y="0"/>
                </a:lnTo>
                <a:lnTo>
                  <a:pt x="18994602" y="10634382"/>
                </a:lnTo>
                <a:lnTo>
                  <a:pt x="0" y="1063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925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243447" y="1028700"/>
            <a:ext cx="13495484" cy="7894858"/>
          </a:xfrm>
          <a:custGeom>
            <a:avLst/>
            <a:gdLst/>
            <a:ahLst/>
            <a:cxnLst/>
            <a:rect l="l" t="t" r="r" b="b"/>
            <a:pathLst>
              <a:path w="13495484" h="7894858">
                <a:moveTo>
                  <a:pt x="0" y="0"/>
                </a:moveTo>
                <a:lnTo>
                  <a:pt x="13495483" y="0"/>
                </a:lnTo>
                <a:lnTo>
                  <a:pt x="13495483" y="7894858"/>
                </a:lnTo>
                <a:lnTo>
                  <a:pt x="0" y="78948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1730479" y="4201482"/>
            <a:ext cx="4623400" cy="942018"/>
          </a:xfrm>
          <a:custGeom>
            <a:avLst/>
            <a:gdLst/>
            <a:ahLst/>
            <a:cxnLst/>
            <a:rect l="l" t="t" r="r" b="b"/>
            <a:pathLst>
              <a:path w="4623400" h="942018">
                <a:moveTo>
                  <a:pt x="0" y="0"/>
                </a:moveTo>
                <a:lnTo>
                  <a:pt x="4623401" y="0"/>
                </a:lnTo>
                <a:lnTo>
                  <a:pt x="4623401" y="942018"/>
                </a:lnTo>
                <a:lnTo>
                  <a:pt x="0" y="9420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73691" y="2036362"/>
            <a:ext cx="1489007" cy="2274872"/>
          </a:xfrm>
          <a:custGeom>
            <a:avLst/>
            <a:gdLst/>
            <a:ahLst/>
            <a:cxnLst/>
            <a:rect l="l" t="t" r="r" b="b"/>
            <a:pathLst>
              <a:path w="1489007" h="2274872">
                <a:moveTo>
                  <a:pt x="0" y="0"/>
                </a:moveTo>
                <a:lnTo>
                  <a:pt x="1489007" y="0"/>
                </a:lnTo>
                <a:lnTo>
                  <a:pt x="1489007" y="2274873"/>
                </a:lnTo>
                <a:lnTo>
                  <a:pt x="0" y="2274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743200" y="2933700"/>
            <a:ext cx="11601116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127" normalizeH="0" baseline="0" noProof="0" dirty="0">
                <a:ln>
                  <a:noFill/>
                </a:ln>
                <a:solidFill>
                  <a:srgbClr val="FEF0DA"/>
                </a:solidFill>
                <a:effectLst/>
                <a:uLnTx/>
                <a:uFillTx/>
                <a:latin typeface="Asap Bold"/>
                <a:ea typeface="Asap Bold"/>
                <a:cs typeface="Asap Bold"/>
                <a:sym typeface="Asap Bold"/>
              </a:rPr>
              <a:t>b) SỬ</a:t>
            </a:r>
            <a:r>
              <a:rPr kumimoji="0" lang="en-US" sz="8000" b="1" i="0" u="none" strike="noStrike" kern="1200" cap="none" spc="-127" normalizeH="0" noProof="0" dirty="0">
                <a:ln>
                  <a:noFill/>
                </a:ln>
                <a:solidFill>
                  <a:srgbClr val="FEF0DA"/>
                </a:solidFill>
                <a:effectLst/>
                <a:uLnTx/>
                <a:uFillTx/>
                <a:latin typeface="Asap Bold"/>
                <a:ea typeface="Asap Bold"/>
                <a:cs typeface="Asap Bold"/>
                <a:sym typeface="Asap Bold"/>
              </a:rPr>
              <a:t> DỤNG ĐIỆN THOẠI HIỆU QUẢ, PHÙ HỢP VỚI QUY TẮC GIAO TIẾP</a:t>
            </a:r>
            <a:endParaRPr kumimoji="0" lang="en-US" sz="8000" b="1" i="0" u="none" strike="noStrike" kern="1200" cap="none" spc="-127" normalizeH="0" baseline="0" noProof="0" dirty="0">
              <a:ln>
                <a:noFill/>
              </a:ln>
              <a:solidFill>
                <a:srgbClr val="FEF0DA"/>
              </a:solidFill>
              <a:effectLst/>
              <a:uLnTx/>
              <a:uFillTx/>
              <a:latin typeface="Asap Bold"/>
              <a:ea typeface="Asap Bold"/>
              <a:cs typeface="Asap Bold"/>
              <a:sym typeface="Asap Bold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FD623A27-F2F4-4EE5-E607-75438130A2B1}"/>
              </a:ext>
            </a:extLst>
          </p:cNvPr>
          <p:cNvSpPr/>
          <p:nvPr/>
        </p:nvSpPr>
        <p:spPr>
          <a:xfrm>
            <a:off x="13512229" y="4838700"/>
            <a:ext cx="4748557" cy="57384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238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37476" y="-173691"/>
            <a:ext cx="8903825" cy="10634382"/>
          </a:xfrm>
          <a:custGeom>
            <a:avLst/>
            <a:gdLst/>
            <a:ahLst/>
            <a:cxnLst/>
            <a:rect l="l" t="t" r="r" b="b"/>
            <a:pathLst>
              <a:path w="8903825" h="10634382">
                <a:moveTo>
                  <a:pt x="0" y="0"/>
                </a:moveTo>
                <a:lnTo>
                  <a:pt x="8903825" y="0"/>
                </a:lnTo>
                <a:lnTo>
                  <a:pt x="8903825" y="10634382"/>
                </a:lnTo>
                <a:lnTo>
                  <a:pt x="0" y="1063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13330" b="-2925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3A8484F-405C-9942-3107-05C223D3B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3400" y="2933700"/>
            <a:ext cx="5413717" cy="10284843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34DCF119-AAC9-C11C-0609-1B5378396E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38300"/>
            <a:ext cx="9938707" cy="800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0646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3301" y="-173691"/>
            <a:ext cx="18994602" cy="10634382"/>
          </a:xfrm>
          <a:custGeom>
            <a:avLst/>
            <a:gdLst/>
            <a:ahLst/>
            <a:cxnLst/>
            <a:rect l="l" t="t" r="r" b="b"/>
            <a:pathLst>
              <a:path w="18994602" h="10634382">
                <a:moveTo>
                  <a:pt x="0" y="0"/>
                </a:moveTo>
                <a:lnTo>
                  <a:pt x="18994602" y="0"/>
                </a:lnTo>
                <a:lnTo>
                  <a:pt x="18994602" y="10634382"/>
                </a:lnTo>
                <a:lnTo>
                  <a:pt x="0" y="1063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2925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251459" y="1347571"/>
            <a:ext cx="11785081" cy="6894272"/>
          </a:xfrm>
          <a:custGeom>
            <a:avLst/>
            <a:gdLst/>
            <a:ahLst/>
            <a:cxnLst/>
            <a:rect l="l" t="t" r="r" b="b"/>
            <a:pathLst>
              <a:path w="11785081" h="6894272">
                <a:moveTo>
                  <a:pt x="0" y="0"/>
                </a:moveTo>
                <a:lnTo>
                  <a:pt x="11785082" y="0"/>
                </a:lnTo>
                <a:lnTo>
                  <a:pt x="11785082" y="6894272"/>
                </a:lnTo>
                <a:lnTo>
                  <a:pt x="0" y="68942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1730479" y="4201482"/>
            <a:ext cx="4623400" cy="942018"/>
          </a:xfrm>
          <a:custGeom>
            <a:avLst/>
            <a:gdLst/>
            <a:ahLst/>
            <a:cxnLst/>
            <a:rect l="l" t="t" r="r" b="b"/>
            <a:pathLst>
              <a:path w="4623400" h="942018">
                <a:moveTo>
                  <a:pt x="0" y="0"/>
                </a:moveTo>
                <a:lnTo>
                  <a:pt x="4623401" y="0"/>
                </a:lnTo>
                <a:lnTo>
                  <a:pt x="4623401" y="942018"/>
                </a:lnTo>
                <a:lnTo>
                  <a:pt x="0" y="9420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73691" y="2036362"/>
            <a:ext cx="1489007" cy="2274872"/>
          </a:xfrm>
          <a:custGeom>
            <a:avLst/>
            <a:gdLst/>
            <a:ahLst/>
            <a:cxnLst/>
            <a:rect l="l" t="t" r="r" b="b"/>
            <a:pathLst>
              <a:path w="1489007" h="2274872">
                <a:moveTo>
                  <a:pt x="0" y="0"/>
                </a:moveTo>
                <a:lnTo>
                  <a:pt x="1489007" y="0"/>
                </a:lnTo>
                <a:lnTo>
                  <a:pt x="1489007" y="2274873"/>
                </a:lnTo>
                <a:lnTo>
                  <a:pt x="0" y="2274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3692981" y="4672491"/>
            <a:ext cx="4748557" cy="57384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99438" y="6056536"/>
            <a:ext cx="5023695" cy="4370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8B7B65-ADBF-228B-622E-E64491E5F1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5600" y="2628900"/>
            <a:ext cx="1264526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10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64</Words>
  <Application>Microsoft Macintosh PowerPoint</Application>
  <PresentationFormat>Custom</PresentationFormat>
  <Paragraphs>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Asap Bold</vt:lpstr>
      <vt:lpstr>Arial</vt:lpstr>
      <vt:lpstr>Calibri</vt:lpstr>
      <vt:lpstr>Calibri Light</vt:lpstr>
      <vt:lpstr>Cambria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Phương Anh Bùi</cp:lastModifiedBy>
  <cp:revision>45</cp:revision>
  <dcterms:created xsi:type="dcterms:W3CDTF">2006-08-16T00:00:00Z</dcterms:created>
  <dcterms:modified xsi:type="dcterms:W3CDTF">2024-11-23T14:38:59Z</dcterms:modified>
  <dc:identifier>DAGGBMTwqNQ</dc:identifier>
</cp:coreProperties>
</file>