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8" r:id="rId14"/>
    <p:sldId id="269" r:id="rId15"/>
    <p:sldId id="279" r:id="rId16"/>
    <p:sldId id="275" r:id="rId17"/>
    <p:sldId id="266" r:id="rId18"/>
    <p:sldId id="270" r:id="rId19"/>
    <p:sldId id="271" r:id="rId20"/>
    <p:sldId id="273" r:id="rId21"/>
    <p:sldId id="272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689DD-CF82-4853-9861-38C7B17227C7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DDBB-97DF-4C62-B242-FE7BDFBC9E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Bai%20day%20on%20line%201\TUAN%2021%20PHONG%20D&#7882;CH\Tap%20vi&#234;t%20on%20t&#226;p\b&#224;i%2089%20I&#202;P%20-%20LI&#7870;P%20-%20&#431;&#7898;P%20-%20M&#431;&#7898;P\GHi%20&#226;m%20tap%20viet\VIET%20VO.m4a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wmf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audio" Target="../media/audio1.wav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nga\Downloads\Ca-Vang-Boi-Nguyet-Hang.mp3" TargetMode="Externa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4" Type="http://schemas.openxmlformats.org/officeDocument/2006/relationships/image" Target="../media/image18.gif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nga\Downloads\Tr&#7901;i%20N&#7855;ng%20Tr&#7901;i%20M&#432;a%20-%20Nh&#7841;c%20Thi&#7871;u%20Nhi%20C&#243;%20L&#7901;i.mp4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467601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74: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-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altLang="en-US" sz="36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2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590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6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1918289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hỏe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oa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ỏa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óa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228600" y="50292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590800" y="5029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953000" y="49530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3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3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7" name="Picture 7" descr="th_54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5113">
            <a:off x="4724400" y="1828800"/>
            <a:ext cx="3429000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">
            <a:extLst>
              <a:ext uri="{FF2B5EF4-FFF2-40B4-BE49-F238E27FC236}">
                <a16:creationId xmlns:a16="http://schemas.microsoft.com/office/drawing/2014/main" xmlns="" id="{4B46DF8A-1CAE-41AB-AF0D-9BE955DFAE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" y="1066800"/>
            <a:ext cx="913804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AutoShape 10">
            <a:extLst>
              <a:ext uri="{FF2B5EF4-FFF2-40B4-BE49-F238E27FC236}">
                <a16:creationId xmlns:a16="http://schemas.microsoft.com/office/drawing/2014/main" xmlns="" id="{45B27D8A-34FE-448F-A4AD-7A2AE8BEB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701" y="2384823"/>
            <a:ext cx="4812506" cy="1729978"/>
          </a:xfrm>
          <a:prstGeom prst="horizontalScroll">
            <a:avLst>
              <a:gd name="adj" fmla="val 12500"/>
            </a:avLst>
          </a:prstGeom>
          <a:solidFill>
            <a:srgbClr val="D7E927"/>
          </a:solidFill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en-US" sz="2700">
              <a:solidFill>
                <a:schemeClr val="folHlink"/>
              </a:solidFill>
            </a:endParaRPr>
          </a:p>
        </p:txBody>
      </p:sp>
      <p:sp>
        <p:nvSpPr>
          <p:cNvPr id="32772" name="Text Box 11">
            <a:extLst>
              <a:ext uri="{FF2B5EF4-FFF2-40B4-BE49-F238E27FC236}">
                <a16:creationId xmlns:a16="http://schemas.microsoft.com/office/drawing/2014/main" xmlns="" id="{243B69F1-7102-4478-B308-223FBA0A17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7450" y="2686050"/>
            <a:ext cx="44005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vi-VN" altLang="en-US" sz="54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  <a:endParaRPr lang="en-US" altLang="en-US" sz="5400" b="1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4219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7" descr="Picture1"/>
          <p:cNvSpPr>
            <a:spLocks noChangeArrowheads="1" noChangeShapeType="1" noTextEdit="1"/>
          </p:cNvSpPr>
          <p:nvPr/>
        </p:nvSpPr>
        <p:spPr bwMode="auto">
          <a:xfrm>
            <a:off x="1793875" y="457200"/>
            <a:ext cx="5749925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Luyện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viết</a:t>
            </a:r>
            <a:r>
              <a:rPr lang="en-US" sz="3600" kern="10" dirty="0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blipFill dpi="0" rotWithShape="1">
                  <a:blip r:embed="rId4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990000"/>
                  </a:outerShdw>
                </a:effectLst>
                <a:latin typeface=".VnCooperH" panose="020B7200000000000000" pitchFamily="34" charset="0"/>
              </a:rPr>
              <a:t>vở</a:t>
            </a:r>
            <a:endParaRPr lang="en-US" sz="3600" kern="10" dirty="0">
              <a:ln w="19050">
                <a:solidFill>
                  <a:srgbClr val="0000FF"/>
                </a:solidFill>
                <a:round/>
                <a:headEnd/>
                <a:tailEnd/>
              </a:ln>
              <a:blipFill dpi="0" rotWithShape="1">
                <a:blip r:embed="rId4"/>
                <a:srcRect/>
                <a:stretch>
                  <a:fillRect/>
                </a:stretch>
              </a:blipFill>
              <a:effectLst>
                <a:outerShdw dist="35921" dir="2700000" algn="ctr" rotWithShape="0">
                  <a:srgbClr val="990000"/>
                </a:outerShdw>
              </a:effectLst>
              <a:latin typeface=".VnCooperH" panose="020B7200000000000000" pitchFamily="34" charset="0"/>
            </a:endParaRPr>
          </a:p>
        </p:txBody>
      </p:sp>
      <p:pic>
        <p:nvPicPr>
          <p:cNvPr id="14339" name="Picture 24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41312" y="341312"/>
            <a:ext cx="27320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5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8538"/>
            <a:ext cx="273208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6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411913" y="0"/>
            <a:ext cx="2732087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7" descr="CS00073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753225" y="4467226"/>
            <a:ext cx="2732087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tu the ngoi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381"/>
          <a:stretch>
            <a:fillRect/>
          </a:stretch>
        </p:blipFill>
        <p:spPr bwMode="auto">
          <a:xfrm>
            <a:off x="2630488" y="2170113"/>
            <a:ext cx="4227512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IET VO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791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324120"/>
      </p:ext>
    </p:extLst>
  </p:cSld>
  <p:clrMapOvr>
    <a:masterClrMapping/>
  </p:clrMapOvr>
  <p:transition spd="slow" advClick="0" advTm="22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7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581400"/>
          </a:xfrm>
          <a:prstGeom prst="rect">
            <a:avLst/>
          </a:prstGeom>
        </p:spPr>
      </p:pic>
      <p:pic>
        <p:nvPicPr>
          <p:cNvPr id="5" name="Picture 4" descr="bài 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suongdongla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4533" name="WordArt 5" descr="catanim[1]"/>
          <p:cNvSpPr>
            <a:spLocks noChangeArrowheads="1" noChangeShapeType="1" noTextEdit="1"/>
          </p:cNvSpPr>
          <p:nvPr/>
        </p:nvSpPr>
        <p:spPr bwMode="auto">
          <a:xfrm rot="242481">
            <a:off x="914400" y="533400"/>
            <a:ext cx="6919913" cy="17541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Front">
                <a:rot lat="2051999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FFFF"/>
              </a:contourClr>
            </a:sp3d>
          </a:bodyPr>
          <a:lstStyle/>
          <a:p>
            <a:r>
              <a:rPr lang="vi-VN" sz="3600" kern="10" dirty="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stretch>
                    <a:fillRect/>
                  </a:stretch>
                </a:blipFill>
                <a:latin typeface="Ariston"/>
              </a:rPr>
              <a:t>Thư Giãn</a:t>
            </a:r>
            <a:endParaRPr lang="en-US" sz="3600" kern="10" dirty="0">
              <a:ln w="9525">
                <a:round/>
                <a:headEnd/>
                <a:tailEnd/>
              </a:ln>
              <a:blipFill dpi="0" rotWithShape="0">
                <a:blip r:embed="rId5"/>
                <a:srcRect/>
                <a:stretch>
                  <a:fillRect/>
                </a:stretch>
              </a:blipFill>
              <a:latin typeface="Ariston"/>
            </a:endParaRPr>
          </a:p>
        </p:txBody>
      </p:sp>
      <p:pic>
        <p:nvPicPr>
          <p:cNvPr id="18436" name="Picture 6" descr="th_5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0045">
            <a:off x="533400" y="838200"/>
            <a:ext cx="3417888" cy="351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67200"/>
            <a:ext cx="8001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2700" y="0"/>
            <a:ext cx="9144000" cy="7010400"/>
            <a:chOff x="0" y="-10"/>
            <a:chExt cx="5760" cy="4330"/>
          </a:xfrm>
        </p:grpSpPr>
        <p:pic>
          <p:nvPicPr>
            <p:cNvPr id="18444" name="Picture 10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2109" y="2109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5" name="Picture 11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22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6" name="Picture 12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3576" y="2103"/>
              <a:ext cx="4294" cy="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7" name="Picture 13" descr="Animate"/>
            <p:cNvPicPr>
              <a:picLocks noChangeAspect="1" noChangeArrowheads="1" noCrop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0"/>
              <a:ext cx="5760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Ca-Vang-Boi-Nguyet-Ha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 cstate="print"/>
          <a:stretch>
            <a:fillRect/>
          </a:stretch>
        </p:blipFill>
        <p:spPr>
          <a:xfrm flipH="1">
            <a:off x="7162800" y="266700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807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4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019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0a96620266ed930807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733800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5426F2D-D81D-4EC5-87F9-74036207D26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50249"/>
            <a:ext cx="2057400" cy="73604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28600" y="3733800"/>
            <a:ext cx="8915400" cy="3124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6096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14478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743200" y="1981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343400" y="27432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248400" y="3429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7010400" y="4191000"/>
            <a:ext cx="294042" cy="381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09600"/>
            <a:ext cx="91440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8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8000" b="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FF000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80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4864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Muôn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sắc</a:t>
            </a:r>
            <a:endParaRPr lang="en-US" dirty="0"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Content Placeholder 4" descr="72f26a752a3bd5658c2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90600"/>
            <a:ext cx="9144000" cy="4525963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256F8F7-95BA-432B-874F-D81842FC22A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309257" cy="1262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66800" y="0"/>
            <a:ext cx="48006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Khởi</a:t>
            </a:r>
            <a:r>
              <a:rPr lang="en-US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động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Trời Nắng Trời Mưa - Nhạc Thiếu Nhi Có Lời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762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304800"/>
            <a:ext cx="4953000" cy="1249362"/>
          </a:xfrm>
        </p:spPr>
        <p:txBody>
          <a:bodyPr>
            <a:normAutofit/>
          </a:bodyPr>
          <a:lstStyle/>
          <a:p>
            <a:r>
              <a:rPr lang="en-US" sz="60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60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6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6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15025" y="685800"/>
            <a:ext cx="1880775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5800" y="685800"/>
            <a:ext cx="1752600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1524000"/>
            <a:ext cx="2535827" cy="8382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2743200"/>
            <a:ext cx="2209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5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5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lang="en-US" sz="5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hỏe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0" y="2743200"/>
            <a:ext cx="220980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oa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2743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ỏa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28194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óa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304800" y="42672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đóa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667000" y="4267200"/>
            <a:ext cx="365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5105400" y="42672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chòe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143000"/>
            <a:ext cx="89154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7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	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Tết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đến</a:t>
            </a:r>
            <a:r>
              <a:rPr kumimoji="0" lang="en-US" sz="3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đào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khoe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tươi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mai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nở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rộ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Hè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sang,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phượng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bùng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lửa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đỏ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cháy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trời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thu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sữa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nồng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nàn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ngát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thơm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từng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góc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phố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Cuối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đông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trải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thảm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vàng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rực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rỡ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bên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sông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.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Những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sắc</a:t>
            </a:r>
            <a:r>
              <a:rPr kumimoji="0" lang="en-US" sz="3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3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,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hương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hoa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làm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đẹp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thêm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cuộc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sống</a:t>
            </a:r>
            <a:r>
              <a:rPr lang="en-US" sz="3800" dirty="0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.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762000" y="838200"/>
            <a:ext cx="7467601" cy="106680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Củng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cố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dặn</a:t>
            </a:r>
            <a:r>
              <a:rPr lang="en-US" alt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dò</a:t>
            </a:r>
            <a:endParaRPr lang="en-US" altLang="en-US" sz="3600" b="1" dirty="0" smtClean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07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71800"/>
            <a:ext cx="9228138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04800" y="2590800"/>
            <a:ext cx="8839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44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  <a:p>
            <a:pPr marL="342900" indent="-342900" algn="ctr" eaLnBrk="1" hangingPunct="1">
              <a:spcBef>
                <a:spcPct val="20000"/>
              </a:spcBef>
              <a:buFont typeface="Arial" charset="0"/>
              <a:buNone/>
            </a:pPr>
            <a:endParaRPr lang="en-US" altLang="en-US" sz="3600" b="1">
              <a:solidFill>
                <a:srgbClr val="FF0000"/>
              </a:solidFill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00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14400" y="0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Ôn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4400" b="1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cũ</a:t>
            </a:r>
            <a:endParaRPr lang="en-US" sz="4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" y="1295400"/>
            <a:ext cx="8610600" cy="327660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1200" y="115239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HP-211" pitchFamily="34" charset="0"/>
                <a:cs typeface="Arial-SGK-TV" pitchFamily="2" charset="0"/>
              </a:rPr>
              <a:t>ươn</a:t>
            </a:r>
            <a:r>
              <a:rPr lang="en-US" sz="4400" dirty="0" smtClean="0">
                <a:latin typeface="HP-211" pitchFamily="34" charset="0"/>
                <a:cs typeface="Arial-SGK-TV" pitchFamily="2" charset="0"/>
              </a:rPr>
              <a:t>    </a:t>
            </a:r>
            <a:r>
              <a:rPr lang="en-US" sz="4400" dirty="0" err="1" smtClean="0">
                <a:latin typeface="HP-211" pitchFamily="34" charset="0"/>
                <a:cs typeface="Arial-SGK-TV" pitchFamily="2" charset="0"/>
              </a:rPr>
              <a:t>ương</a:t>
            </a:r>
            <a:endParaRPr lang="en-US" sz="4400" dirty="0">
              <a:latin typeface="HP-211" pitchFamily="34" charset="0"/>
              <a:cs typeface="Arial-SGK-TV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155655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s</a:t>
            </a:r>
            <a:r>
              <a:rPr lang="en-US" sz="4000" kern="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ườn</a:t>
            </a:r>
            <a:r>
              <a:rPr lang="en-US" sz="4000" kern="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</a:t>
            </a:r>
            <a:r>
              <a:rPr lang="en-US" sz="4000" kern="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lươn</a:t>
            </a:r>
            <a:r>
              <a:rPr lang="en-US" sz="4000" kern="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4000" kern="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tưởng</a:t>
            </a:r>
            <a:r>
              <a:rPr lang="en-US" sz="4000" kern="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4000" kern="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phượng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P-211" pitchFamily="34" charset="0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30713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k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hu</a:t>
            </a:r>
            <a:r>
              <a:rPr lang="en-US" sz="360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vườn</a:t>
            </a:r>
            <a:r>
              <a:rPr lang="en-US" sz="360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 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hạt</a:t>
            </a:r>
            <a:r>
              <a:rPr lang="en-US" sz="360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sương</a:t>
            </a:r>
            <a:r>
              <a:rPr lang="en-US" sz="3600" dirty="0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    con </a:t>
            </a:r>
            <a:r>
              <a:rPr lang="en-US" sz="3600" dirty="0" err="1" smtClean="0">
                <a:solidFill>
                  <a:srgbClr val="000000"/>
                </a:solidFill>
                <a:latin typeface="HP-211" pitchFamily="34" charset="0"/>
                <a:cs typeface="Arial-SGK-TV" pitchFamily="2" charset="0"/>
              </a:rPr>
              <a:t>đường</a:t>
            </a:r>
            <a:endParaRPr lang="en-US" sz="3600" dirty="0">
              <a:solidFill>
                <a:srgbClr val="000000"/>
              </a:solidFill>
              <a:latin typeface="HP-211" pitchFamily="34" charset="0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b8af002b04c4f12165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4953000"/>
          </a:xfrm>
        </p:spPr>
      </p:pic>
      <p:sp>
        <p:nvSpPr>
          <p:cNvPr id="6" name="Rectangle 5"/>
          <p:cNvSpPr/>
          <p:nvPr/>
        </p:nvSpPr>
        <p:spPr>
          <a:xfrm>
            <a:off x="1295400" y="5410200"/>
            <a:ext cx="6629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Các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loài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đua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nhau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khoe</a:t>
            </a:r>
            <a:r>
              <a:rPr lang="en-US" sz="3200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sắc</a:t>
            </a:r>
            <a:endParaRPr lang="en-US" sz="3200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038600" y="5638800"/>
            <a:ext cx="76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791200" y="5638800"/>
            <a:ext cx="76200" cy="457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124200" y="5410200"/>
            <a:ext cx="106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7400" y="5410200"/>
            <a:ext cx="1066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kh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3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6038"/>
            <a:ext cx="4953000" cy="1249362"/>
          </a:xfrm>
        </p:spPr>
        <p:txBody>
          <a:bodyPr>
            <a:norm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</a:t>
            </a:r>
            <a:r>
              <a:rPr lang="en-US" sz="7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      </a:t>
            </a:r>
            <a:r>
              <a:rPr lang="en-US" sz="7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oe</a:t>
            </a:r>
            <a:endParaRPr lang="en-US" sz="72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3418" y="1143000"/>
            <a:ext cx="2058582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endParaRPr lang="en-US" sz="7000" dirty="0">
              <a:solidFill>
                <a:srgbClr val="000066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1143000"/>
            <a:ext cx="1918289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0076" y="2133600"/>
            <a:ext cx="2775561" cy="990600"/>
          </a:xfrm>
          <a:prstGeom prst="rect">
            <a:avLst/>
          </a:prstGeom>
          <a:noFill/>
          <a:ln w="38100"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0" dirty="0" err="1" smtClean="0">
                <a:solidFill>
                  <a:srgbClr val="000066"/>
                </a:solidFill>
                <a:latin typeface="Arial-SGK-TV" pitchFamily="2" charset="0"/>
                <a:cs typeface="Arial-SGK-TV" pitchFamily="2" charset="0"/>
              </a:rPr>
              <a:t>h</a:t>
            </a:r>
            <a:r>
              <a:rPr lang="en-US" sz="70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sz="7000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34290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</a:t>
            </a: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òa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k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hỏe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622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l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oa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1910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t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ỏa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loé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324600" y="3505200"/>
            <a:ext cx="22860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óa</a:t>
            </a:r>
            <a:endParaRPr lang="en-US" sz="7200" dirty="0" smtClean="0">
              <a:solidFill>
                <a:srgbClr val="002060"/>
              </a:solidFill>
              <a:latin typeface="Arial-SGK-TV" pitchFamily="2" charset="0"/>
              <a:ea typeface="+mj-ea"/>
              <a:cs typeface="Arial-SGK-TV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dirty="0" err="1" smtClean="0">
                <a:solidFill>
                  <a:srgbClr val="002060"/>
                </a:solidFill>
                <a:latin typeface="Arial-SGK-TV" pitchFamily="2" charset="0"/>
                <a:ea typeface="+mj-ea"/>
                <a:cs typeface="Arial-SGK-TV" pitchFamily="2" charset="0"/>
              </a:rPr>
              <a:t>xòe</a:t>
            </a:r>
            <a:endParaRPr kumimoji="0" lang="en-US" sz="7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g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6172200" cy="4572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50292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đóa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v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áy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x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òe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dam-du-tiec-be-gai-tre-vai-ket-hoa-cho-be-tu-1-10-tuoi-cvg27862g-500x500-f40c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7800" y="228600"/>
            <a:ext cx="6096000" cy="4800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09800" y="4953000"/>
            <a:ext cx="5029200" cy="1143000"/>
          </a:xfrm>
        </p:spPr>
        <p:txBody>
          <a:bodyPr/>
          <a:lstStyle/>
          <a:p>
            <a:r>
              <a:rPr lang="en-US" dirty="0" err="1">
                <a:latin typeface="Arial-SGK-TV" pitchFamily="2" charset="0"/>
                <a:cs typeface="Arial-SGK-TV" pitchFamily="2" charset="0"/>
              </a:rPr>
              <a:t>c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hích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ch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òe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5" name="Picture 4" descr="chich-choe-than_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533400"/>
            <a:ext cx="7352632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ongH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304800" y="1600200"/>
            <a:ext cx="3162300" cy="21717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4419600"/>
            <a:ext cx="2286000" cy="1143000"/>
          </a:xfrm>
        </p:spPr>
        <p:txBody>
          <a:bodyPr/>
          <a:lstStyle/>
          <a:p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đóa</a:t>
            </a:r>
            <a:r>
              <a:rPr lang="en-US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dirty="0" err="1" smtClean="0">
                <a:latin typeface="Arial-SGK-TV" pitchFamily="2" charset="0"/>
                <a:cs typeface="Arial-SGK-TV" pitchFamily="2" charset="0"/>
              </a:rPr>
              <a:t>h</a:t>
            </a:r>
            <a:r>
              <a:rPr lang="en-US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oa</a:t>
            </a:r>
            <a:endParaRPr lang="en-US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6" name="Picture 5" descr="dam-du-tiec-be-gai-tre-vai-ket-hoa-cho-be-tu-1-10-tuoi-cvg27862g-500x500-f40c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1096818"/>
            <a:ext cx="2895600" cy="3246582"/>
          </a:xfrm>
          <a:prstGeom prst="rect">
            <a:avLst/>
          </a:prstGeom>
        </p:spPr>
      </p:pic>
      <p:pic>
        <p:nvPicPr>
          <p:cNvPr id="7" name="Picture 6" descr="chich-choe-than_l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1066800"/>
            <a:ext cx="2590800" cy="32004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209800" y="4495800"/>
            <a:ext cx="4572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váy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x</a:t>
            </a: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867400" y="4495800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chích ch</a:t>
            </a: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ea typeface="+mj-ea"/>
                <a:cs typeface="Arial-SGK-TV" pitchFamily="2" charset="0"/>
              </a:rPr>
              <a:t>òe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ea typeface="+mj-ea"/>
              <a:cs typeface="Arial-SGK-TV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118</Words>
  <Application>Microsoft Office PowerPoint</Application>
  <PresentationFormat>On-screen Show (4:3)</PresentationFormat>
  <Paragraphs>78</Paragraphs>
  <Slides>23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Khởi động</vt:lpstr>
      <vt:lpstr>Slide 3</vt:lpstr>
      <vt:lpstr>Slide 4</vt:lpstr>
      <vt:lpstr>oa       oe</vt:lpstr>
      <vt:lpstr>đóa hoa</vt:lpstr>
      <vt:lpstr>váy xòe</vt:lpstr>
      <vt:lpstr>chích chòe</vt:lpstr>
      <vt:lpstr>đóa hoa</vt:lpstr>
      <vt:lpstr>oa       oe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Muôn hoa khoe sắc</vt:lpstr>
      <vt:lpstr>oa       oe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Khởi động</dc:title>
  <dc:creator>nga</dc:creator>
  <cp:lastModifiedBy>nga</cp:lastModifiedBy>
  <cp:revision>10</cp:revision>
  <dcterms:created xsi:type="dcterms:W3CDTF">2020-08-23T07:55:32Z</dcterms:created>
  <dcterms:modified xsi:type="dcterms:W3CDTF">2020-08-24T01:40:45Z</dcterms:modified>
</cp:coreProperties>
</file>