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69" r:id="rId4"/>
    <p:sldId id="258" r:id="rId5"/>
    <p:sldId id="274" r:id="rId6"/>
    <p:sldId id="260" r:id="rId7"/>
    <p:sldId id="261" r:id="rId8"/>
    <p:sldId id="275" r:id="rId9"/>
    <p:sldId id="276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65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ÔN TẬP VÀ KỂ CHUYỆN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h¶?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kÝnh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buæi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chiÒu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ch¶y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xiÕt</a:t>
            </a:r>
            <a:r>
              <a:rPr lang="en-US" sz="3600" b="1" dirty="0" smtClean="0">
                <a:latin typeface=".VnAvant" pitchFamily="34" charset="0"/>
              </a:rPr>
              <a:t>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. </a:t>
            </a:r>
            <a:r>
              <a:rPr lang="en-US" sz="3600" dirty="0" err="1" smtClean="0">
                <a:latin typeface=".VnAvant" pitchFamily="34" charset="0"/>
              </a:rPr>
              <a:t>Nhê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cã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nhiÒu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smtClean="0">
                <a:latin typeface=".VnAvant" pitchFamily="34" charset="0"/>
              </a:rPr>
              <a:t>hay vµ </a:t>
            </a:r>
            <a:r>
              <a:rPr lang="en-US" sz="3600" dirty="0" err="1" smtClean="0">
                <a:latin typeface=".VnAvant" pitchFamily="34" charset="0"/>
              </a:rPr>
              <a:t>bæ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Ých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380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v«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lín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Nói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trïng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iÖp</a:t>
            </a:r>
            <a:r>
              <a:rPr lang="en-US" sz="3200" dirty="0" smtClean="0">
                <a:latin typeface=".VnAvant" pitchFamily="34" charset="0"/>
              </a:rPr>
              <a:t>. §</a:t>
            </a:r>
            <a:r>
              <a:rPr lang="en-US" sz="3200" dirty="0" err="1" smtClean="0">
                <a:latin typeface=".VnAvant" pitchFamily="34" charset="0"/>
              </a:rPr>
              <a:t>ång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bao</a:t>
            </a:r>
            <a:r>
              <a:rPr lang="en-US" sz="3200" dirty="0" smtClean="0">
                <a:latin typeface=".VnAvant" pitchFamily="34" charset="0"/>
              </a:rPr>
              <a:t> la.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smtClean="0">
                <a:latin typeface=".VnAvant" pitchFamily="34" charset="0"/>
              </a:rPr>
              <a:t>c¶ </a:t>
            </a:r>
            <a:r>
              <a:rPr lang="en-US" sz="3200" dirty="0" err="1" smtClean="0">
                <a:latin typeface=".VnAvant" pitchFamily="34" charset="0"/>
              </a:rPr>
              <a:t>mªnh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s«i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n¶y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në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</a:t>
            </a:r>
            <a:r>
              <a:rPr lang="en-US" sz="3200" dirty="0" err="1" smtClean="0">
                <a:latin typeface=".VnAvant" pitchFamily="34" charset="0"/>
              </a:rPr>
              <a:t>cÇn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quý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g×n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b¶o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nµy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001 4 hàng 2 ô ly" pitchFamily="34" charset="0"/>
              </a:rPr>
              <a:t>Cánh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diều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chao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liệng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trên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bầu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trời</a:t>
            </a:r>
            <a:r>
              <a:rPr lang="en-US" sz="4400" dirty="0" smtClean="0">
                <a:latin typeface="HP001 4 hàng 2 ô ly" pitchFamily="34" charset="0"/>
              </a:rPr>
              <a:t>.</a:t>
            </a:r>
            <a:endParaRPr lang="en-US" sz="44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280</Words>
  <Application>Microsoft Office PowerPoint</Application>
  <PresentationFormat>On-screen Show (4:3)</PresentationFormat>
  <Paragraphs>49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MTC</cp:lastModifiedBy>
  <cp:revision>13</cp:revision>
  <dcterms:created xsi:type="dcterms:W3CDTF">2020-08-18T02:48:04Z</dcterms:created>
  <dcterms:modified xsi:type="dcterms:W3CDTF">2022-10-04T02:41:21Z</dcterms:modified>
</cp:coreProperties>
</file>